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firstSlideNum="0">
  <p:sldMasterIdLst>
    <p:sldMasterId id="2147483648" r:id="rId1"/>
  </p:sldMasterIdLst>
  <p:notesMasterIdLst>
    <p:notesMasterId r:id="rId4"/>
  </p:notesMasterIdLst>
  <p:handoutMasterIdLst>
    <p:handoutMasterId r:id="rId14"/>
  </p:handoutMasterIdLst>
  <p:sldIdLst>
    <p:sldId id="1635" r:id="rId3"/>
    <p:sldId id="1647" r:id="rId5"/>
    <p:sldId id="1648" r:id="rId6"/>
    <p:sldId id="1615" r:id="rId7"/>
    <p:sldId id="1640" r:id="rId8"/>
    <p:sldId id="1638" r:id="rId9"/>
    <p:sldId id="1623" r:id="rId10"/>
    <p:sldId id="1639" r:id="rId11"/>
    <p:sldId id="1628" r:id="rId12"/>
    <p:sldId id="1646" r:id="rId13"/>
  </p:sldIdLst>
  <p:sldSz cx="9144000" cy="6858000" type="screen4x3"/>
  <p:notesSz cx="7099300" cy="10234295"/>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00"/>
    <a:srgbClr val="3B4E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929" autoAdjust="0"/>
    <p:restoredTop sz="94552" autoAdjust="0"/>
  </p:normalViewPr>
  <p:slideViewPr>
    <p:cSldViewPr snapToGrid="0">
      <p:cViewPr varScale="1">
        <p:scale>
          <a:sx n="65" d="100"/>
          <a:sy n="65" d="100"/>
        </p:scale>
        <p:origin x="-96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p:scale>
          <a:sx n="75" d="100"/>
          <a:sy n="75" d="100"/>
        </p:scale>
        <p:origin x="-1733" y="-58"/>
      </p:cViewPr>
      <p:guideLst>
        <p:guide orient="horz" pos="3223"/>
        <p:guide pos="2235"/>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handoutMaster" Target="handoutMasters/handoutMaster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E634DC86-68F1-4EDB-A495-E746A825BFCF}"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zh-CN" altLang="en-US"/>
        </a:p>
      </dgm:t>
    </dgm:pt>
    <dgm:pt modelId="{E79B410B-2664-4E6B-90FD-7B9547C4C509}">
      <dgm:prSet phldrT="[文本]" custT="1"/>
      <dgm:spPr/>
      <dgm:t>
        <a:bodyPr/>
        <a:lstStyle/>
        <a:p>
          <a:r>
            <a:rPr kumimoji="1" lang="zh-CN" altLang="en-US" sz="2800" b="1" kern="1200" dirty="0">
              <a:solidFill>
                <a:schemeClr val="bg1"/>
              </a:solidFill>
              <a:effectLst/>
              <a:latin typeface="黑体" panose="02010609060101010101" pitchFamily="49" charset="-122"/>
              <a:ea typeface="黑体" panose="02010609060101010101" pitchFamily="49" charset="-122"/>
              <a:cs typeface="+mj-cs"/>
            </a:rPr>
            <a:t>专业特色</a:t>
          </a:r>
        </a:p>
      </dgm:t>
    </dgm:pt>
    <dgm:pt modelId="{5CB0A348-C3F3-4A2D-8280-EED083FF45D7}" cxnId="{15A4C3E7-F4D8-444A-A040-9360FA960C90}" type="parTrans">
      <dgm:prSet/>
      <dgm:spPr/>
      <dgm:t>
        <a:bodyPr/>
        <a:lstStyle/>
        <a:p>
          <a:endParaRPr lang="zh-CN" altLang="en-US"/>
        </a:p>
      </dgm:t>
    </dgm:pt>
    <dgm:pt modelId="{32627CC2-9545-461F-88F6-E50AC7533F9C}" cxnId="{15A4C3E7-F4D8-444A-A040-9360FA960C90}" type="sibTrans">
      <dgm:prSet/>
      <dgm:spPr/>
      <dgm:t>
        <a:bodyPr/>
        <a:lstStyle/>
        <a:p>
          <a:endParaRPr lang="zh-CN" altLang="en-US"/>
        </a:p>
      </dgm:t>
    </dgm:pt>
    <dgm:pt modelId="{488556ED-7714-4583-955D-6B8CCDCB9575}">
      <dgm:prSet phldrT="[文本]" phldr="0" custT="1"/>
      <dgm:spPr>
        <a:solidFill>
          <a:schemeClr val="accent4">
            <a:lumMod val="40000"/>
            <a:lumOff val="60000"/>
            <a:alpha val="90000"/>
          </a:schemeClr>
        </a:solidFill>
      </dgm:spPr>
      <dgm:t>
        <a:bodyPr vert="horz" wrap="square"/>
        <a:p>
          <a:pPr>
            <a:lnSpc>
              <a:spcPct val="125000"/>
            </a:lnSpc>
            <a:spcBef>
              <a:spcPct val="0"/>
            </a:spcBef>
            <a:spcAft>
              <a:spcPct val="15000"/>
            </a:spcAft>
          </a:pPr>
          <a:r>
            <a:rPr lang="zh-CN" sz="1800" b="0" smtClean="0">
              <a:latin typeface="黑体" panose="02010609060101010101" pitchFamily="49" charset="-122"/>
              <a:ea typeface="黑体" panose="02010609060101010101" pitchFamily="49" charset="-122"/>
            </a:rPr>
            <a:t>本专业</a:t>
          </a:r>
          <a:r>
            <a:rPr lang="zh-CN" sz="1800" b="0" smtClean="0">
              <a:solidFill>
                <a:srgbClr val="FF0000"/>
              </a:solidFill>
              <a:latin typeface="黑体" panose="02010609060101010101" pitchFamily="49" charset="-122"/>
              <a:ea typeface="黑体" panose="02010609060101010101" pitchFamily="49" charset="-122"/>
            </a:rPr>
            <a:t>借鉴德国应用科学大学人才培养模式和办学理念</a:t>
          </a:r>
          <a:r>
            <a:rPr lang="zh-CN" sz="1800" b="0" smtClean="0">
              <a:latin typeface="黑体" panose="02010609060101010101" pitchFamily="49" charset="-122"/>
              <a:ea typeface="黑体" panose="02010609060101010101" pitchFamily="49" charset="-122"/>
            </a:rPr>
            <a:t>，形成交通运输工程、计算机科学与技术、以及控制科学与工程等多</a:t>
          </a:r>
          <a:r>
            <a:rPr lang="zh-CN" sz="1800" b="0" smtClean="0">
              <a:solidFill>
                <a:srgbClr val="FF0000"/>
              </a:solidFill>
              <a:latin typeface="黑体" panose="02010609060101010101" pitchFamily="49" charset="-122"/>
              <a:ea typeface="黑体" panose="02010609060101010101" pitchFamily="49" charset="-122"/>
            </a:rPr>
            <a:t>学科交叉</a:t>
          </a:r>
          <a:r>
            <a:rPr lang="zh-CN" sz="1800" b="0" smtClean="0">
              <a:latin typeface="黑体" panose="02010609060101010101" pitchFamily="49" charset="-122"/>
              <a:ea typeface="黑体" panose="02010609060101010101" pitchFamily="49" charset="-122"/>
            </a:rPr>
            <a:t>的培养模式；培养复合型、应用型本科人才；</a:t>
          </a:r>
          <a:r>
            <a:rPr lang="zh-CN" sz="1800" b="0" smtClean="0">
              <a:solidFill>
                <a:srgbClr val="FF0000"/>
              </a:solidFill>
              <a:latin typeface="黑体" panose="02010609060101010101" pitchFamily="49" charset="-122"/>
              <a:ea typeface="黑体" panose="02010609060101010101" pitchFamily="49" charset="-122"/>
            </a:rPr>
            <a:t>与地方轨道产业深度融合</a:t>
          </a:r>
          <a:r>
            <a:rPr lang="zh-CN" sz="1800" b="0" smtClean="0">
              <a:latin typeface="黑体" panose="02010609060101010101" pitchFamily="49" charset="-122"/>
              <a:ea typeface="黑体" panose="02010609060101010101" pitchFamily="49" charset="-122"/>
            </a:rPr>
            <a:t>，服务地方社会经济发展</a:t>
          </a:r>
          <a:r>
            <a:rPr lang="zh-CN" sz="1800" b="0" dirty="0" smtClean="0">
              <a:latin typeface="黑体" panose="02010609060101010101" pitchFamily="49" charset="-122"/>
              <a:ea typeface="黑体" panose="02010609060101010101" pitchFamily="49" charset="-122"/>
            </a:rPr>
            <a:t>。</a:t>
          </a:r>
          <a:r>
            <a:rPr lang="zh-CN" altLang="en-US" sz="1800" b="0" dirty="0">
              <a:latin typeface="黑体" panose="02010609060101010101" pitchFamily="49" charset="-122"/>
              <a:ea typeface="黑体" panose="02010609060101010101" pitchFamily="49" charset="-122"/>
            </a:rPr>
            <a:t/>
          </a:r>
          <a:endParaRPr lang="zh-CN" altLang="en-US" sz="1800" b="0" dirty="0">
            <a:latin typeface="黑体" panose="02010609060101010101" pitchFamily="49" charset="-122"/>
            <a:ea typeface="黑体" panose="02010609060101010101" pitchFamily="49" charset="-122"/>
          </a:endParaRPr>
        </a:p>
      </dgm:t>
    </dgm:pt>
    <dgm:pt modelId="{68DE7151-BA23-4BF5-AC92-D1AC708A0FE6}" cxnId="{A625857C-7FC0-48B6-9961-9B9004F30D37}" type="parTrans">
      <dgm:prSet/>
      <dgm:spPr/>
      <dgm:t>
        <a:bodyPr/>
        <a:lstStyle/>
        <a:p>
          <a:endParaRPr lang="zh-CN" altLang="en-US"/>
        </a:p>
      </dgm:t>
    </dgm:pt>
    <dgm:pt modelId="{B7211ADF-F5D5-49C3-BF29-9E567AA67539}" cxnId="{A625857C-7FC0-48B6-9961-9B9004F30D37}" type="sibTrans">
      <dgm:prSet/>
      <dgm:spPr/>
      <dgm:t>
        <a:bodyPr/>
        <a:lstStyle/>
        <a:p>
          <a:endParaRPr lang="zh-CN" altLang="en-US"/>
        </a:p>
      </dgm:t>
    </dgm:pt>
    <dgm:pt modelId="{FD2BB4C9-5531-4265-9254-6EF8D50E5ED5}">
      <dgm:prSet phldrT="[文本]" phldr="0" custT="1"/>
      <dgm:spPr>
        <a:solidFill>
          <a:schemeClr val="accent1">
            <a:lumMod val="75000"/>
          </a:schemeClr>
        </a:solidFill>
      </dgm:spPr>
      <dgm:t>
        <a:bodyPr vert="horz" wrap="square"/>
        <a:p>
          <a:pPr>
            <a:lnSpc>
              <a:spcPct val="100000"/>
            </a:lnSpc>
            <a:spcBef>
              <a:spcPct val="0"/>
            </a:spcBef>
            <a:spcAft>
              <a:spcPct val="35000"/>
            </a:spcAft>
          </a:pPr>
          <a:r>
            <a:rPr kumimoji="1" lang="zh-CN" altLang="en-US" sz="2800" b="1" kern="1200" dirty="0">
              <a:solidFill>
                <a:schemeClr val="bg1"/>
              </a:solidFill>
              <a:effectLst/>
              <a:latin typeface="黑体" panose="02010609060101010101" pitchFamily="49" charset="-122"/>
              <a:ea typeface="黑体" panose="02010609060101010101" pitchFamily="49" charset="-122"/>
              <a:cs typeface="+mj-cs"/>
            </a:rPr>
            <a:t>培养目标</a:t>
          </a:r>
          <a:r>
            <a:rPr kumimoji="1" lang="zh-CN" altLang="en-US" sz="2800" b="1" kern="1200" dirty="0">
              <a:solidFill>
                <a:schemeClr val="bg1"/>
              </a:solidFill>
              <a:effectLst/>
              <a:latin typeface="黑体" panose="02010609060101010101" pitchFamily="49" charset="-122"/>
              <a:ea typeface="黑体" panose="02010609060101010101" pitchFamily="49" charset="-122"/>
              <a:cs typeface="+mj-cs"/>
            </a:rPr>
            <a:t/>
          </a:r>
          <a:endParaRPr kumimoji="1" lang="zh-CN" altLang="en-US" sz="2800" b="1" kern="1200" dirty="0">
            <a:solidFill>
              <a:schemeClr val="bg1"/>
            </a:solidFill>
            <a:effectLst/>
            <a:latin typeface="黑体" panose="02010609060101010101" pitchFamily="49" charset="-122"/>
            <a:ea typeface="黑体" panose="02010609060101010101" pitchFamily="49" charset="-122"/>
            <a:cs typeface="+mj-cs"/>
          </a:endParaRPr>
        </a:p>
      </dgm:t>
    </dgm:pt>
    <dgm:pt modelId="{51078BC3-46FF-445F-B853-6F3A120C52DE}" cxnId="{8978615B-3C82-4437-9D70-D19462343E56}" type="parTrans">
      <dgm:prSet/>
      <dgm:spPr/>
      <dgm:t>
        <a:bodyPr/>
        <a:lstStyle/>
        <a:p>
          <a:endParaRPr lang="zh-CN" altLang="en-US"/>
        </a:p>
      </dgm:t>
    </dgm:pt>
    <dgm:pt modelId="{769DAF34-646C-4F7A-A408-8C77D0EDE890}" cxnId="{8978615B-3C82-4437-9D70-D19462343E56}" type="sibTrans">
      <dgm:prSet/>
      <dgm:spPr/>
      <dgm:t>
        <a:bodyPr/>
        <a:lstStyle/>
        <a:p>
          <a:endParaRPr lang="zh-CN" altLang="en-US"/>
        </a:p>
      </dgm:t>
    </dgm:pt>
    <dgm:pt modelId="{3227175B-5AC3-485E-98FD-B816BF096A57}">
      <dgm:prSet phldrT="[文本]" phldr="0" custT="1"/>
      <dgm:spPr>
        <a:solidFill>
          <a:schemeClr val="accent1">
            <a:lumMod val="20000"/>
            <a:lumOff val="80000"/>
            <a:alpha val="90000"/>
          </a:schemeClr>
        </a:solidFill>
      </dgm:spPr>
      <dgm:t>
        <a:bodyPr vert="horz" wrap="square"/>
        <a:p>
          <a:pPr>
            <a:lnSpc>
              <a:spcPct val="125000"/>
            </a:lnSpc>
            <a:spcBef>
              <a:spcPct val="0"/>
            </a:spcBef>
            <a:spcAft>
              <a:spcPct val="15000"/>
            </a:spcAft>
          </a:pPr>
          <a:r>
            <a:rPr sz="1800" b="0" dirty="0">
              <a:latin typeface="黑体" panose="02010609060101010101" pitchFamily="49" charset="-122"/>
              <a:ea typeface="黑体" panose="02010609060101010101" pitchFamily="49" charset="-122"/>
            </a:rPr>
            <a:t>本专业培养德、智、体、美、劳全面发展，具有良好的工程技术，较好地掌握智慧交通领域的基础理论、专门知识和基本技能，富有创新精神、创业意识和实践能力，拥有国际化视野，具备</a:t>
          </a:r>
          <a:r>
            <a:rPr sz="1800" b="0" dirty="0">
              <a:solidFill>
                <a:srgbClr val="FF0000"/>
              </a:solidFill>
              <a:latin typeface="黑体" panose="02010609060101010101" pitchFamily="49" charset="-122"/>
              <a:ea typeface="黑体" panose="02010609060101010101" pitchFamily="49" charset="-122"/>
            </a:rPr>
            <a:t>道路交通大数据</a:t>
          </a:r>
          <a:r>
            <a:rPr sz="1800" b="0" dirty="0">
              <a:latin typeface="黑体" panose="02010609060101010101" pitchFamily="49" charset="-122"/>
              <a:ea typeface="黑体" panose="02010609060101010101" pitchFamily="49" charset="-122"/>
            </a:rPr>
            <a:t>、</a:t>
          </a:r>
          <a:r>
            <a:rPr sz="1800" b="0" dirty="0">
              <a:solidFill>
                <a:srgbClr val="FF0000"/>
              </a:solidFill>
              <a:latin typeface="黑体" panose="02010609060101010101" pitchFamily="49" charset="-122"/>
              <a:ea typeface="黑体" panose="02010609060101010101" pitchFamily="49" charset="-122"/>
            </a:rPr>
            <a:t>道路交通智慧信控</a:t>
          </a:r>
          <a:r>
            <a:rPr sz="1800" b="0" dirty="0">
              <a:latin typeface="黑体" panose="02010609060101010101" pitchFamily="49" charset="-122"/>
              <a:ea typeface="黑体" panose="02010609060101010101" pitchFamily="49" charset="-122"/>
            </a:rPr>
            <a:t>、</a:t>
          </a:r>
          <a:r>
            <a:rPr sz="1800" b="0" dirty="0">
              <a:solidFill>
                <a:srgbClr val="FF0000"/>
              </a:solidFill>
              <a:latin typeface="黑体" panose="02010609060101010101" pitchFamily="49" charset="-122"/>
              <a:ea typeface="黑体" panose="02010609060101010101" pitchFamily="49" charset="-122"/>
            </a:rPr>
            <a:t>轨道交通智慧运营与控制</a:t>
          </a:r>
          <a:r>
            <a:rPr sz="1800" b="0" dirty="0">
              <a:latin typeface="黑体" panose="02010609060101010101" pitchFamily="49" charset="-122"/>
              <a:ea typeface="黑体" panose="02010609060101010101" pitchFamily="49" charset="-122"/>
            </a:rPr>
            <a:t>等方面的专业知识及能力的复合型、应用型本科人才</a:t>
          </a:r>
          <a:r>
            <a:rPr lang="zh-CN" sz="1800" b="0" dirty="0">
              <a:latin typeface="黑体" panose="02010609060101010101" pitchFamily="49" charset="-122"/>
              <a:ea typeface="黑体" panose="02010609060101010101" pitchFamily="49" charset="-122"/>
            </a:rPr>
            <a:t>。</a:t>
          </a:r>
          <a:r>
            <a:rPr lang="zh-CN" altLang="en-US" sz="1800" b="0" dirty="0">
              <a:latin typeface="黑体" panose="02010609060101010101" pitchFamily="49" charset="-122"/>
              <a:ea typeface="黑体" panose="02010609060101010101" pitchFamily="49" charset="-122"/>
            </a:rPr>
            <a:t/>
          </a:r>
          <a:endParaRPr lang="zh-CN" altLang="en-US" sz="1800" b="0" dirty="0">
            <a:latin typeface="黑体" panose="02010609060101010101" pitchFamily="49" charset="-122"/>
            <a:ea typeface="黑体" panose="02010609060101010101" pitchFamily="49" charset="-122"/>
          </a:endParaRPr>
        </a:p>
      </dgm:t>
    </dgm:pt>
    <dgm:pt modelId="{4769B548-A453-4A11-A79B-A587CD1A1CA8}" cxnId="{E635A5D8-281F-45F9-9969-16BA0CD41144}" type="parTrans">
      <dgm:prSet/>
      <dgm:spPr/>
      <dgm:t>
        <a:bodyPr/>
        <a:lstStyle/>
        <a:p>
          <a:endParaRPr lang="zh-CN" altLang="en-US"/>
        </a:p>
      </dgm:t>
    </dgm:pt>
    <dgm:pt modelId="{A6505E10-D4BA-48AA-98EE-323091845E0A}" cxnId="{E635A5D8-281F-45F9-9969-16BA0CD41144}" type="sibTrans">
      <dgm:prSet/>
      <dgm:spPr/>
      <dgm:t>
        <a:bodyPr/>
        <a:lstStyle/>
        <a:p>
          <a:endParaRPr lang="zh-CN" altLang="en-US"/>
        </a:p>
      </dgm:t>
    </dgm:pt>
    <dgm:pt modelId="{F2BBDBAF-BE72-44A7-912C-16E2DCBEC88F}" type="pres">
      <dgm:prSet presAssocID="{E634DC86-68F1-4EDB-A495-E746A825BFCF}" presName="Name0" presStyleCnt="0">
        <dgm:presLayoutVars>
          <dgm:dir/>
          <dgm:animLvl val="lvl"/>
          <dgm:resizeHandles val="exact"/>
        </dgm:presLayoutVars>
      </dgm:prSet>
      <dgm:spPr/>
      <dgm:t>
        <a:bodyPr/>
        <a:lstStyle/>
        <a:p>
          <a:endParaRPr lang="zh-CN" altLang="en-US"/>
        </a:p>
      </dgm:t>
    </dgm:pt>
    <dgm:pt modelId="{8F7CE38D-021A-408D-9AEC-9F9200D508A3}" type="pres">
      <dgm:prSet presAssocID="{E79B410B-2664-4E6B-90FD-7B9547C4C509}" presName="linNode" presStyleCnt="0"/>
      <dgm:spPr/>
    </dgm:pt>
    <dgm:pt modelId="{D2D6F7F3-ABD5-411A-BA10-C112F4B7EA53}" type="pres">
      <dgm:prSet presAssocID="{E79B410B-2664-4E6B-90FD-7B9547C4C509}" presName="parentText" presStyleLbl="node1" presStyleIdx="0" presStyleCnt="2" custScaleX="64635" custScaleY="69235">
        <dgm:presLayoutVars>
          <dgm:chMax val="1"/>
          <dgm:bulletEnabled val="1"/>
        </dgm:presLayoutVars>
      </dgm:prSet>
      <dgm:spPr/>
      <dgm:t>
        <a:bodyPr/>
        <a:lstStyle/>
        <a:p>
          <a:endParaRPr lang="zh-CN" altLang="en-US"/>
        </a:p>
      </dgm:t>
    </dgm:pt>
    <dgm:pt modelId="{307B510F-2C07-4FA8-8386-5F852E4CE459}" type="pres">
      <dgm:prSet presAssocID="{E79B410B-2664-4E6B-90FD-7B9547C4C509}" presName="descendantText" presStyleLbl="alignAccFollowNode1" presStyleIdx="0" presStyleCnt="2" custScaleX="113533" custScaleY="70669">
        <dgm:presLayoutVars>
          <dgm:bulletEnabled val="1"/>
        </dgm:presLayoutVars>
      </dgm:prSet>
      <dgm:spPr/>
      <dgm:t>
        <a:bodyPr/>
        <a:lstStyle/>
        <a:p>
          <a:endParaRPr lang="zh-CN" altLang="en-US"/>
        </a:p>
      </dgm:t>
    </dgm:pt>
    <dgm:pt modelId="{756A575C-E5C2-4B3A-B316-06E87E3B911B}" type="pres">
      <dgm:prSet presAssocID="{32627CC2-9545-461F-88F6-E50AC7533F9C}" presName="sp" presStyleCnt="0"/>
      <dgm:spPr/>
    </dgm:pt>
    <dgm:pt modelId="{AC4032FD-5727-4550-906B-EA1611FA288D}" type="pres">
      <dgm:prSet presAssocID="{FD2BB4C9-5531-4265-9254-6EF8D50E5ED5}" presName="linNode" presStyleCnt="0"/>
      <dgm:spPr/>
    </dgm:pt>
    <dgm:pt modelId="{152CAA52-82C3-4084-9B17-F91A76E1BA62}" type="pres">
      <dgm:prSet presAssocID="{FD2BB4C9-5531-4265-9254-6EF8D50E5ED5}" presName="parentText" presStyleLbl="node1" presStyleIdx="1" presStyleCnt="2" custScaleX="66737" custScaleY="83983">
        <dgm:presLayoutVars>
          <dgm:chMax val="1"/>
          <dgm:bulletEnabled val="1"/>
        </dgm:presLayoutVars>
      </dgm:prSet>
      <dgm:spPr/>
      <dgm:t>
        <a:bodyPr/>
        <a:lstStyle/>
        <a:p>
          <a:endParaRPr lang="zh-CN" altLang="en-US"/>
        </a:p>
      </dgm:t>
    </dgm:pt>
    <dgm:pt modelId="{D0122AD4-5213-438C-BC8E-B53B339F9506}" type="pres">
      <dgm:prSet presAssocID="{FD2BB4C9-5531-4265-9254-6EF8D50E5ED5}" presName="descendantText" presStyleLbl="alignAccFollowNode1" presStyleIdx="1" presStyleCnt="2" custScaleX="139839" custScaleY="91400">
        <dgm:presLayoutVars>
          <dgm:bulletEnabled val="1"/>
        </dgm:presLayoutVars>
      </dgm:prSet>
      <dgm:spPr/>
      <dgm:t>
        <a:bodyPr/>
        <a:lstStyle/>
        <a:p>
          <a:endParaRPr lang="zh-CN" altLang="en-US"/>
        </a:p>
      </dgm:t>
    </dgm:pt>
  </dgm:ptLst>
  <dgm:cxnLst>
    <dgm:cxn modelId="{15A4C3E7-F4D8-444A-A040-9360FA960C90}" srcId="{E634DC86-68F1-4EDB-A495-E746A825BFCF}" destId="{E79B410B-2664-4E6B-90FD-7B9547C4C509}" srcOrd="0" destOrd="0" parTransId="{5CB0A348-C3F3-4A2D-8280-EED083FF45D7}" sibTransId="{32627CC2-9545-461F-88F6-E50AC7533F9C}"/>
    <dgm:cxn modelId="{A625857C-7FC0-48B6-9961-9B9004F30D37}" srcId="{E79B410B-2664-4E6B-90FD-7B9547C4C509}" destId="{488556ED-7714-4583-955D-6B8CCDCB9575}" srcOrd="0" destOrd="0" parTransId="{68DE7151-BA23-4BF5-AC92-D1AC708A0FE6}" sibTransId="{B7211ADF-F5D5-49C3-BF29-9E567AA67539}"/>
    <dgm:cxn modelId="{8978615B-3C82-4437-9D70-D19462343E56}" srcId="{E634DC86-68F1-4EDB-A495-E746A825BFCF}" destId="{FD2BB4C9-5531-4265-9254-6EF8D50E5ED5}" srcOrd="1" destOrd="0" parTransId="{51078BC3-46FF-445F-B853-6F3A120C52DE}" sibTransId="{769DAF34-646C-4F7A-A408-8C77D0EDE890}"/>
    <dgm:cxn modelId="{E635A5D8-281F-45F9-9969-16BA0CD41144}" srcId="{FD2BB4C9-5531-4265-9254-6EF8D50E5ED5}" destId="{3227175B-5AC3-485E-98FD-B816BF096A57}" srcOrd="0" destOrd="1" parTransId="{4769B548-A453-4A11-A79B-A587CD1A1CA8}" sibTransId="{A6505E10-D4BA-48AA-98EE-323091845E0A}"/>
    <dgm:cxn modelId="{CD83ADA2-0328-457F-A26D-07672EEDDFA8}" type="presOf" srcId="{E634DC86-68F1-4EDB-A495-E746A825BFCF}" destId="{F2BBDBAF-BE72-44A7-912C-16E2DCBEC88F}" srcOrd="0" destOrd="0" presId="urn:microsoft.com/office/officeart/2005/8/layout/vList5"/>
    <dgm:cxn modelId="{E566B188-A156-44EA-8A2C-1E1824C2C38C}" type="presParOf" srcId="{F2BBDBAF-BE72-44A7-912C-16E2DCBEC88F}" destId="{8F7CE38D-021A-408D-9AEC-9F9200D508A3}" srcOrd="0" destOrd="0" presId="urn:microsoft.com/office/officeart/2005/8/layout/vList5"/>
    <dgm:cxn modelId="{27A2C247-2C0B-4B48-9AC7-F27D0DDEB542}" type="presParOf" srcId="{8F7CE38D-021A-408D-9AEC-9F9200D508A3}" destId="{D2D6F7F3-ABD5-411A-BA10-C112F4B7EA53}" srcOrd="0" destOrd="0" presId="urn:microsoft.com/office/officeart/2005/8/layout/vList5"/>
    <dgm:cxn modelId="{7AB43D40-9735-4522-9A36-D0A9E013C1BB}" type="presOf" srcId="{E79B410B-2664-4E6B-90FD-7B9547C4C509}" destId="{D2D6F7F3-ABD5-411A-BA10-C112F4B7EA53}" srcOrd="0" destOrd="0" presId="urn:microsoft.com/office/officeart/2005/8/layout/vList5"/>
    <dgm:cxn modelId="{09F33D6E-725C-486C-A2D6-6AD6CF3DD76F}" type="presParOf" srcId="{8F7CE38D-021A-408D-9AEC-9F9200D508A3}" destId="{307B510F-2C07-4FA8-8386-5F852E4CE459}" srcOrd="1" destOrd="0" presId="urn:microsoft.com/office/officeart/2005/8/layout/vList5"/>
    <dgm:cxn modelId="{5DE8771B-53B4-4FBE-929B-31E73235F310}" type="presOf" srcId="{488556ED-7714-4583-955D-6B8CCDCB9575}" destId="{307B510F-2C07-4FA8-8386-5F852E4CE459}" srcOrd="0" destOrd="0" presId="urn:microsoft.com/office/officeart/2005/8/layout/vList5"/>
    <dgm:cxn modelId="{06CF82A6-0AEB-47CA-AD98-7CED62EBE1F4}" type="presParOf" srcId="{F2BBDBAF-BE72-44A7-912C-16E2DCBEC88F}" destId="{756A575C-E5C2-4B3A-B316-06E87E3B911B}" srcOrd="1" destOrd="0" presId="urn:microsoft.com/office/officeart/2005/8/layout/vList5"/>
    <dgm:cxn modelId="{BBEC0583-F138-466F-A4B7-600525766DB9}" type="presParOf" srcId="{F2BBDBAF-BE72-44A7-912C-16E2DCBEC88F}" destId="{AC4032FD-5727-4550-906B-EA1611FA288D}" srcOrd="2" destOrd="0" presId="urn:microsoft.com/office/officeart/2005/8/layout/vList5"/>
    <dgm:cxn modelId="{688FE8C1-14B9-40A9-863C-04A805803E64}" type="presParOf" srcId="{AC4032FD-5727-4550-906B-EA1611FA288D}" destId="{152CAA52-82C3-4084-9B17-F91A76E1BA62}" srcOrd="0" destOrd="2" presId="urn:microsoft.com/office/officeart/2005/8/layout/vList5"/>
    <dgm:cxn modelId="{B625177E-2C33-4237-A3A9-C074F37B5D13}" type="presOf" srcId="{FD2BB4C9-5531-4265-9254-6EF8D50E5ED5}" destId="{152CAA52-82C3-4084-9B17-F91A76E1BA62}" srcOrd="0" destOrd="0" presId="urn:microsoft.com/office/officeart/2005/8/layout/vList5"/>
    <dgm:cxn modelId="{8B3F459A-903A-4A5A-87A4-24607B55B231}" type="presParOf" srcId="{AC4032FD-5727-4550-906B-EA1611FA288D}" destId="{D0122AD4-5213-438C-BC8E-B53B339F9506}" srcOrd="1" destOrd="2" presId="urn:microsoft.com/office/officeart/2005/8/layout/vList5"/>
    <dgm:cxn modelId="{083D1203-7767-4C00-9737-65553E2460A0}" type="presOf" srcId="{3227175B-5AC3-485E-98FD-B816BF096A57}" destId="{D0122AD4-5213-438C-BC8E-B53B339F9506}"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34DC86-68F1-4EDB-A495-E746A825BFCF}"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zh-CN" altLang="en-US"/>
        </a:p>
      </dgm:t>
    </dgm:pt>
    <dgm:pt modelId="{E79B410B-2664-4E6B-90FD-7B9547C4C509}">
      <dgm:prSet phldrT="[文本]" custT="1"/>
      <dgm:spPr>
        <a:solidFill>
          <a:schemeClr val="accent3">
            <a:lumMod val="60000"/>
            <a:lumOff val="40000"/>
          </a:schemeClr>
        </a:solidFill>
      </dgm:spPr>
      <dgm:t>
        <a:bodyPr/>
        <a:lstStyle/>
        <a:p>
          <a:r>
            <a:rPr kumimoji="1" lang="zh-CN" altLang="en-US" sz="2800" b="1" kern="1200" dirty="0">
              <a:solidFill>
                <a:schemeClr val="bg1"/>
              </a:solidFill>
              <a:effectLst/>
              <a:latin typeface="黑体" panose="02010609060101010101" pitchFamily="49" charset="-122"/>
              <a:ea typeface="黑体" panose="02010609060101010101" pitchFamily="49" charset="-122"/>
              <a:cs typeface="+mj-cs"/>
            </a:rPr>
            <a:t>教师队伍</a:t>
          </a:r>
        </a:p>
      </dgm:t>
    </dgm:pt>
    <dgm:pt modelId="{5CB0A348-C3F3-4A2D-8280-EED083FF45D7}" cxnId="{831063FA-79B6-4B81-8811-A3E26347E7AD}" type="parTrans">
      <dgm:prSet/>
      <dgm:spPr/>
      <dgm:t>
        <a:bodyPr/>
        <a:lstStyle/>
        <a:p>
          <a:endParaRPr lang="zh-CN" altLang="en-US">
            <a:latin typeface="黑体" panose="02010609060101010101" pitchFamily="49" charset="-122"/>
            <a:ea typeface="黑体" panose="02010609060101010101" pitchFamily="49" charset="-122"/>
          </a:endParaRPr>
        </a:p>
      </dgm:t>
    </dgm:pt>
    <dgm:pt modelId="{32627CC2-9545-461F-88F6-E50AC7533F9C}" cxnId="{831063FA-79B6-4B81-8811-A3E26347E7AD}" type="sibTrans">
      <dgm:prSet/>
      <dgm:spPr/>
      <dgm:t>
        <a:bodyPr/>
        <a:lstStyle/>
        <a:p>
          <a:endParaRPr lang="zh-CN" altLang="en-US">
            <a:latin typeface="黑体" panose="02010609060101010101" pitchFamily="49" charset="-122"/>
            <a:ea typeface="黑体" panose="02010609060101010101" pitchFamily="49" charset="-122"/>
          </a:endParaRPr>
        </a:p>
      </dgm:t>
    </dgm:pt>
    <dgm:pt modelId="{488556ED-7714-4583-955D-6B8CCDCB9575}">
      <dgm:prSet phldrT="[文本]" custT="1"/>
      <dgm:spPr>
        <a:solidFill>
          <a:schemeClr val="accent3">
            <a:lumMod val="40000"/>
            <a:lumOff val="60000"/>
            <a:alpha val="90000"/>
          </a:schemeClr>
        </a:solidFill>
      </dgm:spPr>
      <dgm:t>
        <a:bodyPr/>
        <a:lstStyle/>
        <a:p>
          <a:pPr>
            <a:lnSpc>
              <a:spcPct val="125000"/>
            </a:lnSpc>
          </a:pPr>
          <a:r>
            <a:rPr lang="zh-CN" sz="1600" b="0" dirty="0">
              <a:latin typeface="Times New Roman" panose="02020603050405020304" pitchFamily="18" charset="0"/>
              <a:ea typeface="黑体" panose="02010609060101010101" pitchFamily="49" charset="-122"/>
              <a:cs typeface="Times New Roman" panose="02020603050405020304" pitchFamily="18" charset="0"/>
            </a:rPr>
            <a:t>已组建一支思想素质高、年龄结构优、业务能力强的专职教师队伍</a:t>
          </a:r>
          <a:r>
            <a:rPr lang="en-US" sz="16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29</a:t>
          </a:r>
          <a:r>
            <a:rPr lang="zh-CN" sz="1600" b="0" dirty="0">
              <a:latin typeface="Times New Roman" panose="02020603050405020304" pitchFamily="18" charset="0"/>
              <a:ea typeface="黑体" panose="02010609060101010101" pitchFamily="49" charset="-122"/>
              <a:cs typeface="Times New Roman" panose="02020603050405020304" pitchFamily="18" charset="0"/>
            </a:rPr>
            <a:t>人，涵盖了交通工程、计算机和网络通信等智慧交通所需的专业。其中，副教授及以上职称的教师有</a:t>
          </a:r>
          <a:r>
            <a:rPr lang="en-US" sz="16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18</a:t>
          </a:r>
          <a:r>
            <a:rPr lang="zh-CN" sz="1600" b="0" dirty="0">
              <a:latin typeface="Times New Roman" panose="02020603050405020304" pitchFamily="18" charset="0"/>
              <a:ea typeface="黑体" panose="02010609060101010101" pitchFamily="49" charset="-122"/>
              <a:cs typeface="Times New Roman" panose="02020603050405020304" pitchFamily="18" charset="0"/>
            </a:rPr>
            <a:t>人，占专业课教师总数的比例为</a:t>
          </a:r>
          <a:r>
            <a:rPr lang="en-US" sz="16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62.1</a:t>
          </a:r>
          <a:r>
            <a:rPr lang="en-US" sz="1600" b="0" dirty="0">
              <a:latin typeface="Times New Roman" panose="02020603050405020304" pitchFamily="18" charset="0"/>
              <a:ea typeface="黑体" panose="02010609060101010101" pitchFamily="49" charset="-122"/>
              <a:cs typeface="Times New Roman" panose="02020603050405020304" pitchFamily="18" charset="0"/>
            </a:rPr>
            <a:t>%</a:t>
          </a:r>
          <a:r>
            <a:rPr lang="zh-CN" sz="1600" b="0" dirty="0">
              <a:latin typeface="Times New Roman" panose="02020603050405020304" pitchFamily="18" charset="0"/>
              <a:ea typeface="黑体" panose="02010609060101010101" pitchFamily="49" charset="-122"/>
              <a:cs typeface="Times New Roman" panose="02020603050405020304" pitchFamily="18" charset="0"/>
            </a:rPr>
            <a:t>，包括教授</a:t>
          </a:r>
          <a:r>
            <a:rPr lang="en-US" sz="16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6</a:t>
          </a:r>
          <a:r>
            <a:rPr lang="zh-CN" sz="1600" b="0" dirty="0">
              <a:latin typeface="Times New Roman" panose="02020603050405020304" pitchFamily="18" charset="0"/>
              <a:ea typeface="黑体" panose="02010609060101010101" pitchFamily="49" charset="-122"/>
              <a:cs typeface="Times New Roman" panose="02020603050405020304" pitchFamily="18" charset="0"/>
            </a:rPr>
            <a:t>人，副教授</a:t>
          </a:r>
          <a:r>
            <a:rPr lang="en-US" sz="16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10</a:t>
          </a:r>
          <a:r>
            <a:rPr lang="zh-CN" sz="1600" b="0" dirty="0">
              <a:latin typeface="Times New Roman" panose="02020603050405020304" pitchFamily="18" charset="0"/>
              <a:ea typeface="黑体" panose="02010609060101010101" pitchFamily="49" charset="-122"/>
              <a:cs typeface="Times New Roman" panose="02020603050405020304" pitchFamily="18" charset="0"/>
            </a:rPr>
            <a:t>人和高级工程师</a:t>
          </a:r>
          <a:r>
            <a:rPr lang="en-US" sz="16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2</a:t>
          </a:r>
          <a:r>
            <a:rPr lang="zh-CN" sz="1600" b="0" dirty="0">
              <a:latin typeface="Times New Roman" panose="02020603050405020304" pitchFamily="18" charset="0"/>
              <a:ea typeface="黑体" panose="02010609060101010101" pitchFamily="49" charset="-122"/>
              <a:cs typeface="Times New Roman" panose="02020603050405020304" pitchFamily="18" charset="0"/>
            </a:rPr>
            <a:t>人</a:t>
          </a:r>
          <a:r>
            <a:rPr lang="zh-CN" sz="1600" b="0" dirty="0">
              <a:latin typeface="黑体" panose="02010609060101010101" pitchFamily="49" charset="-122"/>
              <a:ea typeface="黑体" panose="02010609060101010101" pitchFamily="49" charset="-122"/>
            </a:rPr>
            <a:t>。</a:t>
          </a:r>
          <a:endParaRPr lang="zh-CN" altLang="en-US" sz="1600" b="0" dirty="0">
            <a:latin typeface="黑体" panose="02010609060101010101" pitchFamily="49" charset="-122"/>
            <a:ea typeface="黑体" panose="02010609060101010101" pitchFamily="49" charset="-122"/>
          </a:endParaRPr>
        </a:p>
      </dgm:t>
    </dgm:pt>
    <dgm:pt modelId="{68DE7151-BA23-4BF5-AC92-D1AC708A0FE6}" cxnId="{F24A1AB8-3DF0-4177-B3ED-551B45AFA149}" type="parTrans">
      <dgm:prSet/>
      <dgm:spPr/>
      <dgm:t>
        <a:bodyPr/>
        <a:lstStyle/>
        <a:p>
          <a:endParaRPr lang="zh-CN" altLang="en-US">
            <a:latin typeface="黑体" panose="02010609060101010101" pitchFamily="49" charset="-122"/>
            <a:ea typeface="黑体" panose="02010609060101010101" pitchFamily="49" charset="-122"/>
          </a:endParaRPr>
        </a:p>
      </dgm:t>
    </dgm:pt>
    <dgm:pt modelId="{B7211ADF-F5D5-49C3-BF29-9E567AA67539}" cxnId="{F24A1AB8-3DF0-4177-B3ED-551B45AFA149}" type="sibTrans">
      <dgm:prSet/>
      <dgm:spPr/>
      <dgm:t>
        <a:bodyPr/>
        <a:lstStyle/>
        <a:p>
          <a:endParaRPr lang="zh-CN" altLang="en-US">
            <a:latin typeface="黑体" panose="02010609060101010101" pitchFamily="49" charset="-122"/>
            <a:ea typeface="黑体" panose="02010609060101010101" pitchFamily="49" charset="-122"/>
          </a:endParaRPr>
        </a:p>
      </dgm:t>
    </dgm:pt>
    <dgm:pt modelId="{FD2BB4C9-5531-4265-9254-6EF8D50E5ED5}">
      <dgm:prSet phldrT="[文本]" custT="1"/>
      <dgm:spPr>
        <a:solidFill>
          <a:srgbClr val="FFC000"/>
        </a:solidFill>
      </dgm:spPr>
      <dgm:t>
        <a:bodyPr/>
        <a:lstStyle/>
        <a:p>
          <a:r>
            <a:rPr kumimoji="1" lang="zh-CN" altLang="en-US" sz="2800" b="1" kern="1200" dirty="0">
              <a:solidFill>
                <a:schemeClr val="bg1"/>
              </a:solidFill>
              <a:effectLst/>
              <a:latin typeface="黑体" panose="02010609060101010101" pitchFamily="49" charset="-122"/>
              <a:ea typeface="黑体" panose="02010609060101010101" pitchFamily="49" charset="-122"/>
              <a:cs typeface="+mj-cs"/>
            </a:rPr>
            <a:t>专业    带头人</a:t>
          </a:r>
        </a:p>
      </dgm:t>
    </dgm:pt>
    <dgm:pt modelId="{51078BC3-46FF-445F-B853-6F3A120C52DE}" cxnId="{D90EB9C0-87AB-47D2-98E6-105FA5969FAB}" type="parTrans">
      <dgm:prSet/>
      <dgm:spPr/>
      <dgm:t>
        <a:bodyPr/>
        <a:lstStyle/>
        <a:p>
          <a:endParaRPr lang="zh-CN" altLang="en-US">
            <a:latin typeface="黑体" panose="02010609060101010101" pitchFamily="49" charset="-122"/>
            <a:ea typeface="黑体" panose="02010609060101010101" pitchFamily="49" charset="-122"/>
          </a:endParaRPr>
        </a:p>
      </dgm:t>
    </dgm:pt>
    <dgm:pt modelId="{769DAF34-646C-4F7A-A408-8C77D0EDE890}" cxnId="{D90EB9C0-87AB-47D2-98E6-105FA5969FAB}" type="sibTrans">
      <dgm:prSet/>
      <dgm:spPr/>
      <dgm:t>
        <a:bodyPr/>
        <a:lstStyle/>
        <a:p>
          <a:endParaRPr lang="zh-CN" altLang="en-US">
            <a:latin typeface="黑体" panose="02010609060101010101" pitchFamily="49" charset="-122"/>
            <a:ea typeface="黑体" panose="02010609060101010101" pitchFamily="49" charset="-122"/>
          </a:endParaRPr>
        </a:p>
      </dgm:t>
    </dgm:pt>
    <dgm:pt modelId="{3227175B-5AC3-485E-98FD-B816BF096A57}">
      <dgm:prSet phldrT="[文本]" custT="1"/>
      <dgm:spPr>
        <a:solidFill>
          <a:schemeClr val="accent1">
            <a:lumMod val="40000"/>
            <a:lumOff val="60000"/>
            <a:alpha val="90000"/>
          </a:schemeClr>
        </a:solidFill>
      </dgm:spPr>
      <dgm:t>
        <a:bodyPr/>
        <a:lstStyle/>
        <a:p>
          <a:pPr>
            <a:lnSpc>
              <a:spcPct val="114000"/>
            </a:lnSpc>
          </a:pPr>
          <a:r>
            <a:rPr lang="zh-CN" sz="1600" b="0" dirty="0">
              <a:latin typeface="Times New Roman" panose="02020603050405020304" pitchFamily="18" charset="0"/>
              <a:ea typeface="黑体" panose="02010609060101010101" pitchFamily="49" charset="-122"/>
              <a:cs typeface="Times New Roman" panose="02020603050405020304" pitchFamily="18" charset="0"/>
            </a:rPr>
            <a:t>专业主要带头人</a:t>
          </a:r>
          <a:r>
            <a:rPr lang="en-US" sz="16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5</a:t>
          </a:r>
          <a:r>
            <a:rPr lang="zh-CN" sz="1600" b="0" dirty="0">
              <a:latin typeface="Times New Roman" panose="02020603050405020304" pitchFamily="18" charset="0"/>
              <a:ea typeface="黑体" panose="02010609060101010101" pitchFamily="49" charset="-122"/>
              <a:cs typeface="Times New Roman" panose="02020603050405020304" pitchFamily="18" charset="0"/>
            </a:rPr>
            <a:t>人，包括教授</a:t>
          </a:r>
          <a:r>
            <a:rPr lang="en-US" sz="16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3</a:t>
          </a:r>
          <a:r>
            <a:rPr lang="zh-CN" sz="1600" b="0" dirty="0">
              <a:latin typeface="Times New Roman" panose="02020603050405020304" pitchFamily="18" charset="0"/>
              <a:ea typeface="黑体" panose="02010609060101010101" pitchFamily="49" charset="-122"/>
              <a:cs typeface="Times New Roman" panose="02020603050405020304" pitchFamily="18" charset="0"/>
            </a:rPr>
            <a:t>人，副教授和高级工程师各</a:t>
          </a:r>
          <a:r>
            <a:rPr lang="en-US" sz="16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1</a:t>
          </a:r>
          <a:r>
            <a:rPr lang="zh-CN" sz="1600" b="0" dirty="0">
              <a:latin typeface="Times New Roman" panose="02020603050405020304" pitchFamily="18" charset="0"/>
              <a:ea typeface="黑体" panose="02010609060101010101" pitchFamily="49" charset="-122"/>
              <a:cs typeface="Times New Roman" panose="02020603050405020304" pitchFamily="18" charset="0"/>
            </a:rPr>
            <a:t>人。主要研究方向包括数据挖掘与智能计算、人工智能与模式识别、</a:t>
          </a:r>
          <a:r>
            <a:rPr lang="zh-CN" altLang="en-US" sz="1600" b="0" dirty="0">
              <a:latin typeface="Times New Roman" panose="02020603050405020304" pitchFamily="18" charset="0"/>
              <a:ea typeface="黑体" panose="02010609060101010101" pitchFamily="49" charset="-122"/>
              <a:cs typeface="Times New Roman" panose="02020603050405020304" pitchFamily="18" charset="0"/>
            </a:rPr>
            <a:t>计算机</a:t>
          </a:r>
          <a:r>
            <a:rPr lang="zh-CN" sz="1600" b="0" dirty="0">
              <a:latin typeface="Times New Roman" panose="02020603050405020304" pitchFamily="18" charset="0"/>
              <a:ea typeface="黑体" panose="02010609060101010101" pitchFamily="49" charset="-122"/>
              <a:cs typeface="Times New Roman" panose="02020603050405020304" pitchFamily="18" charset="0"/>
            </a:rPr>
            <a:t>网络通信、交通数据分析与智能控制等领域，长期从事智慧交通相关的专业教学和科研工作，在智慧交通相关领域的教学与科研成果荣获国家教学成果一等奖</a:t>
          </a:r>
          <a:r>
            <a:rPr lang="en-US" sz="16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1</a:t>
          </a:r>
          <a:r>
            <a:rPr lang="zh-CN" sz="1600" b="0" dirty="0">
              <a:latin typeface="Times New Roman" panose="02020603050405020304" pitchFamily="18" charset="0"/>
              <a:ea typeface="黑体" panose="02010609060101010101" pitchFamily="49" charset="-122"/>
              <a:cs typeface="Times New Roman" panose="02020603050405020304" pitchFamily="18" charset="0"/>
            </a:rPr>
            <a:t>项，安徽省教学成果奖二等奖</a:t>
          </a:r>
          <a:r>
            <a:rPr lang="en-US" sz="16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2</a:t>
          </a:r>
          <a:r>
            <a:rPr lang="zh-CN" sz="1600" b="0" dirty="0">
              <a:latin typeface="Times New Roman" panose="02020603050405020304" pitchFamily="18" charset="0"/>
              <a:ea typeface="黑体" panose="02010609060101010101" pitchFamily="49" charset="-122"/>
              <a:cs typeface="Times New Roman" panose="02020603050405020304" pitchFamily="18" charset="0"/>
            </a:rPr>
            <a:t>项，安徽省科学进步一等、二等和三等奖各</a:t>
          </a:r>
          <a:r>
            <a:rPr lang="en-US" sz="16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1</a:t>
          </a:r>
          <a:r>
            <a:rPr lang="zh-CN" sz="1600" b="0" dirty="0">
              <a:latin typeface="Times New Roman" panose="02020603050405020304" pitchFamily="18" charset="0"/>
              <a:ea typeface="黑体" panose="02010609060101010101" pitchFamily="49" charset="-122"/>
              <a:cs typeface="Times New Roman" panose="02020603050405020304" pitchFamily="18" charset="0"/>
            </a:rPr>
            <a:t>项，以及公安部科学进步三等奖</a:t>
          </a:r>
          <a:r>
            <a:rPr lang="en-US" sz="16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1</a:t>
          </a:r>
          <a:r>
            <a:rPr lang="zh-CN" sz="1600" b="0" dirty="0">
              <a:latin typeface="Times New Roman" panose="02020603050405020304" pitchFamily="18" charset="0"/>
              <a:ea typeface="黑体" panose="02010609060101010101" pitchFamily="49" charset="-122"/>
              <a:cs typeface="Times New Roman" panose="02020603050405020304" pitchFamily="18" charset="0"/>
            </a:rPr>
            <a:t>项。</a:t>
          </a:r>
          <a:endParaRPr lang="zh-CN" altLang="en-US" sz="1600" b="0" dirty="0">
            <a:latin typeface="Times New Roman" panose="02020603050405020304" pitchFamily="18" charset="0"/>
            <a:ea typeface="黑体" panose="02010609060101010101" pitchFamily="49" charset="-122"/>
            <a:cs typeface="Times New Roman" panose="02020603050405020304" pitchFamily="18" charset="0"/>
          </a:endParaRPr>
        </a:p>
      </dgm:t>
    </dgm:pt>
    <dgm:pt modelId="{4769B548-A453-4A11-A79B-A587CD1A1CA8}" cxnId="{A1A205A6-1417-4F82-8212-E09E6F426B38}" type="parTrans">
      <dgm:prSet/>
      <dgm:spPr/>
      <dgm:t>
        <a:bodyPr/>
        <a:lstStyle/>
        <a:p>
          <a:endParaRPr lang="zh-CN" altLang="en-US">
            <a:latin typeface="黑体" panose="02010609060101010101" pitchFamily="49" charset="-122"/>
            <a:ea typeface="黑体" panose="02010609060101010101" pitchFamily="49" charset="-122"/>
          </a:endParaRPr>
        </a:p>
      </dgm:t>
    </dgm:pt>
    <dgm:pt modelId="{A6505E10-D4BA-48AA-98EE-323091845E0A}" cxnId="{A1A205A6-1417-4F82-8212-E09E6F426B38}" type="sibTrans">
      <dgm:prSet/>
      <dgm:spPr/>
      <dgm:t>
        <a:bodyPr/>
        <a:lstStyle/>
        <a:p>
          <a:endParaRPr lang="zh-CN" altLang="en-US">
            <a:latin typeface="黑体" panose="02010609060101010101" pitchFamily="49" charset="-122"/>
            <a:ea typeface="黑体" panose="02010609060101010101" pitchFamily="49" charset="-122"/>
          </a:endParaRPr>
        </a:p>
      </dgm:t>
    </dgm:pt>
    <dgm:pt modelId="{F2BBDBAF-BE72-44A7-912C-16E2DCBEC88F}" type="pres">
      <dgm:prSet presAssocID="{E634DC86-68F1-4EDB-A495-E746A825BFCF}" presName="Name0" presStyleCnt="0">
        <dgm:presLayoutVars>
          <dgm:dir/>
          <dgm:animLvl val="lvl"/>
          <dgm:resizeHandles val="exact"/>
        </dgm:presLayoutVars>
      </dgm:prSet>
      <dgm:spPr/>
      <dgm:t>
        <a:bodyPr/>
        <a:lstStyle/>
        <a:p>
          <a:endParaRPr lang="zh-CN" altLang="en-US"/>
        </a:p>
      </dgm:t>
    </dgm:pt>
    <dgm:pt modelId="{8F7CE38D-021A-408D-9AEC-9F9200D508A3}" type="pres">
      <dgm:prSet presAssocID="{E79B410B-2664-4E6B-90FD-7B9547C4C509}" presName="linNode" presStyleCnt="0"/>
      <dgm:spPr/>
    </dgm:pt>
    <dgm:pt modelId="{D2D6F7F3-ABD5-411A-BA10-C112F4B7EA53}" type="pres">
      <dgm:prSet presAssocID="{E79B410B-2664-4E6B-90FD-7B9547C4C509}" presName="parentText" presStyleLbl="node1" presStyleIdx="0" presStyleCnt="2" custScaleX="64635" custScaleY="69235">
        <dgm:presLayoutVars>
          <dgm:chMax val="1"/>
          <dgm:bulletEnabled val="1"/>
        </dgm:presLayoutVars>
      </dgm:prSet>
      <dgm:spPr/>
      <dgm:t>
        <a:bodyPr/>
        <a:lstStyle/>
        <a:p>
          <a:endParaRPr lang="zh-CN" altLang="en-US"/>
        </a:p>
      </dgm:t>
    </dgm:pt>
    <dgm:pt modelId="{307B510F-2C07-4FA8-8386-5F852E4CE459}" type="pres">
      <dgm:prSet presAssocID="{E79B410B-2664-4E6B-90FD-7B9547C4C509}" presName="descendantText" presStyleLbl="alignAccFollowNode1" presStyleIdx="0" presStyleCnt="2" custScaleY="70669">
        <dgm:presLayoutVars>
          <dgm:bulletEnabled val="1"/>
        </dgm:presLayoutVars>
      </dgm:prSet>
      <dgm:spPr/>
      <dgm:t>
        <a:bodyPr/>
        <a:lstStyle/>
        <a:p>
          <a:endParaRPr lang="zh-CN" altLang="en-US"/>
        </a:p>
      </dgm:t>
    </dgm:pt>
    <dgm:pt modelId="{756A575C-E5C2-4B3A-B316-06E87E3B911B}" type="pres">
      <dgm:prSet presAssocID="{32627CC2-9545-461F-88F6-E50AC7533F9C}" presName="sp" presStyleCnt="0"/>
      <dgm:spPr/>
    </dgm:pt>
    <dgm:pt modelId="{AC4032FD-5727-4550-906B-EA1611FA288D}" type="pres">
      <dgm:prSet presAssocID="{FD2BB4C9-5531-4265-9254-6EF8D50E5ED5}" presName="linNode" presStyleCnt="0"/>
      <dgm:spPr/>
    </dgm:pt>
    <dgm:pt modelId="{152CAA52-82C3-4084-9B17-F91A76E1BA62}" type="pres">
      <dgm:prSet presAssocID="{FD2BB4C9-5531-4265-9254-6EF8D50E5ED5}" presName="parentText" presStyleLbl="node1" presStyleIdx="1" presStyleCnt="2" custScaleX="66737" custScaleY="83983">
        <dgm:presLayoutVars>
          <dgm:chMax val="1"/>
          <dgm:bulletEnabled val="1"/>
        </dgm:presLayoutVars>
      </dgm:prSet>
      <dgm:spPr/>
      <dgm:t>
        <a:bodyPr/>
        <a:lstStyle/>
        <a:p>
          <a:endParaRPr lang="zh-CN" altLang="en-US"/>
        </a:p>
      </dgm:t>
    </dgm:pt>
    <dgm:pt modelId="{D0122AD4-5213-438C-BC8E-B53B339F9506}" type="pres">
      <dgm:prSet presAssocID="{FD2BB4C9-5531-4265-9254-6EF8D50E5ED5}" presName="descendantText" presStyleLbl="alignAccFollowNode1" presStyleIdx="1" presStyleCnt="2" custScaleY="91400">
        <dgm:presLayoutVars>
          <dgm:bulletEnabled val="1"/>
        </dgm:presLayoutVars>
      </dgm:prSet>
      <dgm:spPr/>
      <dgm:t>
        <a:bodyPr/>
        <a:lstStyle/>
        <a:p>
          <a:endParaRPr lang="zh-CN" altLang="en-US"/>
        </a:p>
      </dgm:t>
    </dgm:pt>
  </dgm:ptLst>
  <dgm:cxnLst>
    <dgm:cxn modelId="{0CE56DB0-27DD-4799-A363-711083272452}" type="presOf" srcId="{488556ED-7714-4583-955D-6B8CCDCB9575}" destId="{307B510F-2C07-4FA8-8386-5F852E4CE459}" srcOrd="0" destOrd="0" presId="urn:microsoft.com/office/officeart/2005/8/layout/vList5"/>
    <dgm:cxn modelId="{E2FB9FBA-6112-4867-BA66-F92F340235D1}" type="presOf" srcId="{3227175B-5AC3-485E-98FD-B816BF096A57}" destId="{D0122AD4-5213-438C-BC8E-B53B339F9506}" srcOrd="0" destOrd="0" presId="urn:microsoft.com/office/officeart/2005/8/layout/vList5"/>
    <dgm:cxn modelId="{EB02D84E-4B9A-40DE-8488-53CA31538ADE}" type="presOf" srcId="{E79B410B-2664-4E6B-90FD-7B9547C4C509}" destId="{D2D6F7F3-ABD5-411A-BA10-C112F4B7EA53}" srcOrd="0" destOrd="0" presId="urn:microsoft.com/office/officeart/2005/8/layout/vList5"/>
    <dgm:cxn modelId="{831063FA-79B6-4B81-8811-A3E26347E7AD}" srcId="{E634DC86-68F1-4EDB-A495-E746A825BFCF}" destId="{E79B410B-2664-4E6B-90FD-7B9547C4C509}" srcOrd="0" destOrd="0" parTransId="{5CB0A348-C3F3-4A2D-8280-EED083FF45D7}" sibTransId="{32627CC2-9545-461F-88F6-E50AC7533F9C}"/>
    <dgm:cxn modelId="{A1A205A6-1417-4F82-8212-E09E6F426B38}" srcId="{FD2BB4C9-5531-4265-9254-6EF8D50E5ED5}" destId="{3227175B-5AC3-485E-98FD-B816BF096A57}" srcOrd="0" destOrd="0" parTransId="{4769B548-A453-4A11-A79B-A587CD1A1CA8}" sibTransId="{A6505E10-D4BA-48AA-98EE-323091845E0A}"/>
    <dgm:cxn modelId="{D90EB9C0-87AB-47D2-98E6-105FA5969FAB}" srcId="{E634DC86-68F1-4EDB-A495-E746A825BFCF}" destId="{FD2BB4C9-5531-4265-9254-6EF8D50E5ED5}" srcOrd="1" destOrd="0" parTransId="{51078BC3-46FF-445F-B853-6F3A120C52DE}" sibTransId="{769DAF34-646C-4F7A-A408-8C77D0EDE890}"/>
    <dgm:cxn modelId="{F24A1AB8-3DF0-4177-B3ED-551B45AFA149}" srcId="{E79B410B-2664-4E6B-90FD-7B9547C4C509}" destId="{488556ED-7714-4583-955D-6B8CCDCB9575}" srcOrd="0" destOrd="0" parTransId="{68DE7151-BA23-4BF5-AC92-D1AC708A0FE6}" sibTransId="{B7211ADF-F5D5-49C3-BF29-9E567AA67539}"/>
    <dgm:cxn modelId="{6D45BBED-5A16-4DB6-A40C-59870F13BAE5}" type="presOf" srcId="{FD2BB4C9-5531-4265-9254-6EF8D50E5ED5}" destId="{152CAA52-82C3-4084-9B17-F91A76E1BA62}" srcOrd="0" destOrd="0" presId="urn:microsoft.com/office/officeart/2005/8/layout/vList5"/>
    <dgm:cxn modelId="{B63AEE6C-1818-4DDE-B26D-0AAE4F887144}" type="presOf" srcId="{E634DC86-68F1-4EDB-A495-E746A825BFCF}" destId="{F2BBDBAF-BE72-44A7-912C-16E2DCBEC88F}" srcOrd="0" destOrd="0" presId="urn:microsoft.com/office/officeart/2005/8/layout/vList5"/>
    <dgm:cxn modelId="{0A4DB29A-3581-4F26-95CC-A00BA715A9CA}" type="presParOf" srcId="{F2BBDBAF-BE72-44A7-912C-16E2DCBEC88F}" destId="{8F7CE38D-021A-408D-9AEC-9F9200D508A3}" srcOrd="0" destOrd="0" presId="urn:microsoft.com/office/officeart/2005/8/layout/vList5"/>
    <dgm:cxn modelId="{4A9FFB8F-F8A7-4C7A-8BA0-B1932CA656E5}" type="presParOf" srcId="{8F7CE38D-021A-408D-9AEC-9F9200D508A3}" destId="{D2D6F7F3-ABD5-411A-BA10-C112F4B7EA53}" srcOrd="0" destOrd="0" presId="urn:microsoft.com/office/officeart/2005/8/layout/vList5"/>
    <dgm:cxn modelId="{EE0236F6-03BC-4DF9-9B80-2643AF352399}" type="presParOf" srcId="{8F7CE38D-021A-408D-9AEC-9F9200D508A3}" destId="{307B510F-2C07-4FA8-8386-5F852E4CE459}" srcOrd="1" destOrd="0" presId="urn:microsoft.com/office/officeart/2005/8/layout/vList5"/>
    <dgm:cxn modelId="{2656C338-09B3-4A91-9CE3-0C73AAD65792}" type="presParOf" srcId="{F2BBDBAF-BE72-44A7-912C-16E2DCBEC88F}" destId="{756A575C-E5C2-4B3A-B316-06E87E3B911B}" srcOrd="1" destOrd="0" presId="urn:microsoft.com/office/officeart/2005/8/layout/vList5"/>
    <dgm:cxn modelId="{C8BA0B13-B7CF-4981-975E-E1C5BE9F8EDE}" type="presParOf" srcId="{F2BBDBAF-BE72-44A7-912C-16E2DCBEC88F}" destId="{AC4032FD-5727-4550-906B-EA1611FA288D}" srcOrd="2" destOrd="0" presId="urn:microsoft.com/office/officeart/2005/8/layout/vList5"/>
    <dgm:cxn modelId="{67C9BBBD-1249-4083-9C08-8AD14AC2661A}" type="presParOf" srcId="{AC4032FD-5727-4550-906B-EA1611FA288D}" destId="{152CAA52-82C3-4084-9B17-F91A76E1BA62}" srcOrd="0" destOrd="0" presId="urn:microsoft.com/office/officeart/2005/8/layout/vList5"/>
    <dgm:cxn modelId="{9A0E28DA-B670-4FF4-ABC7-C13A85C8C44A}" type="presParOf" srcId="{AC4032FD-5727-4550-906B-EA1611FA288D}" destId="{D0122AD4-5213-438C-BC8E-B53B339F9506}"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7B510F-2C07-4FA8-8386-5F852E4CE459}">
      <dsp:nvSpPr>
        <dsp:cNvPr id="0" name=""/>
        <dsp:cNvSpPr/>
      </dsp:nvSpPr>
      <dsp:spPr>
        <a:xfrm rot="5400000">
          <a:off x="4358683" y="-2055441"/>
          <a:ext cx="1952919" cy="6504256"/>
        </a:xfrm>
        <a:prstGeom prst="round2SameRect">
          <a:avLst/>
        </a:prstGeom>
        <a:solidFill>
          <a:schemeClr val="accent4">
            <a:lumMod val="40000"/>
            <a:lumOff val="60000"/>
            <a:alpha val="90000"/>
          </a:schemeClr>
        </a:solidFill>
        <a:ln w="11429" cap="flat" cmpd="sng" algn="ctr">
          <a:solidFill>
            <a:schemeClr val="accent4">
              <a:tint val="40000"/>
              <a:alpha val="9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125000"/>
            </a:lnSpc>
            <a:spcBef>
              <a:spcPct val="0"/>
            </a:spcBef>
            <a:spcAft>
              <a:spcPct val="15000"/>
            </a:spcAft>
            <a:buChar char="••"/>
          </a:pPr>
          <a:r>
            <a:rPr lang="zh-CN" sz="1800" b="0" kern="1200" dirty="0" smtClean="0">
              <a:latin typeface="黑体" pitchFamily="49" charset="-122"/>
              <a:ea typeface="黑体" pitchFamily="49" charset="-122"/>
            </a:rPr>
            <a:t>结合区域智能交通需求的增长，以交通工程学为基础，以</a:t>
          </a:r>
          <a:r>
            <a:rPr lang="zh-CN" sz="1800" b="0" kern="1200" smtClean="0">
              <a:latin typeface="黑体" pitchFamily="49" charset="-122"/>
              <a:ea typeface="黑体" pitchFamily="49" charset="-122"/>
            </a:rPr>
            <a:t>大</a:t>
          </a:r>
          <a:r>
            <a:rPr lang="zh-CN" sz="1800" b="0" kern="1200" smtClean="0">
              <a:latin typeface="黑体" pitchFamily="49" charset="-122"/>
              <a:ea typeface="黑体" pitchFamily="49" charset="-122"/>
            </a:rPr>
            <a:t>数据</a:t>
          </a:r>
          <a:r>
            <a:rPr lang="zh-CN" altLang="en-US" sz="1800" b="0" kern="1200" smtClean="0">
              <a:latin typeface="黑体" pitchFamily="49" charset="-122"/>
              <a:ea typeface="黑体" pitchFamily="49" charset="-122"/>
            </a:rPr>
            <a:t>、</a:t>
          </a:r>
          <a:r>
            <a:rPr lang="zh-CN" sz="1800" b="0" kern="1200" smtClean="0">
              <a:latin typeface="黑体" pitchFamily="49" charset="-122"/>
              <a:ea typeface="黑体" pitchFamily="49" charset="-122"/>
            </a:rPr>
            <a:t>人工智能</a:t>
          </a:r>
          <a:r>
            <a:rPr lang="zh-CN" altLang="en-US" sz="1800" b="0" kern="1200" dirty="0" smtClean="0">
              <a:latin typeface="黑体" pitchFamily="49" charset="-122"/>
              <a:ea typeface="黑体" pitchFamily="49" charset="-122"/>
            </a:rPr>
            <a:t>等</a:t>
          </a:r>
          <a:r>
            <a:rPr lang="zh-CN" sz="1800" b="0" kern="1200" dirty="0" smtClean="0">
              <a:latin typeface="黑体" pitchFamily="49" charset="-122"/>
              <a:ea typeface="黑体" pitchFamily="49" charset="-122"/>
            </a:rPr>
            <a:t>技术</a:t>
          </a:r>
          <a:r>
            <a:rPr lang="zh-CN" sz="1800" b="0" kern="1200" dirty="0" smtClean="0">
              <a:latin typeface="黑体" pitchFamily="49" charset="-122"/>
              <a:ea typeface="黑体" pitchFamily="49" charset="-122"/>
            </a:rPr>
            <a:t>为依托，形成了计算机学科与交通工程学科</a:t>
          </a:r>
          <a:r>
            <a:rPr lang="zh-CN" sz="1800" b="0" kern="1200" dirty="0" smtClean="0">
              <a:solidFill>
                <a:srgbClr val="FF0000"/>
              </a:solidFill>
              <a:latin typeface="黑体" pitchFamily="49" charset="-122"/>
              <a:ea typeface="黑体" pitchFamily="49" charset="-122"/>
            </a:rPr>
            <a:t>相互交叉</a:t>
          </a:r>
          <a:r>
            <a:rPr lang="zh-CN" altLang="en-US" sz="1800" b="0" kern="1200" dirty="0" smtClean="0">
              <a:solidFill>
                <a:srgbClr val="FF0000"/>
              </a:solidFill>
              <a:latin typeface="黑体" pitchFamily="49" charset="-122"/>
              <a:ea typeface="黑体" pitchFamily="49" charset="-122"/>
            </a:rPr>
            <a:t>的</a:t>
          </a:r>
          <a:r>
            <a:rPr lang="zh-CN" sz="1800" b="0" kern="1200" dirty="0" smtClean="0">
              <a:solidFill>
                <a:srgbClr val="FF0000"/>
              </a:solidFill>
              <a:latin typeface="黑体" pitchFamily="49" charset="-122"/>
              <a:ea typeface="黑体" pitchFamily="49" charset="-122"/>
            </a:rPr>
            <a:t>培养模式</a:t>
          </a:r>
          <a:r>
            <a:rPr lang="zh-CN" sz="1800" b="0" kern="1200" dirty="0" smtClean="0">
              <a:latin typeface="黑体" pitchFamily="49" charset="-122"/>
              <a:ea typeface="黑体" pitchFamily="49" charset="-122"/>
            </a:rPr>
            <a:t>，引领</a:t>
          </a:r>
          <a:r>
            <a:rPr lang="zh-CN" sz="1800" u="sng" kern="1200" dirty="0" smtClean="0">
              <a:solidFill>
                <a:srgbClr val="FF0000"/>
              </a:solidFill>
              <a:latin typeface="黑体" pitchFamily="49" charset="-122"/>
              <a:ea typeface="黑体" pitchFamily="49" charset="-122"/>
            </a:rPr>
            <a:t>道路交通大数据与智慧信控</a:t>
          </a:r>
          <a:r>
            <a:rPr lang="zh-CN" sz="1800" kern="1200" dirty="0" smtClean="0">
              <a:latin typeface="黑体" pitchFamily="49" charset="-122"/>
              <a:ea typeface="黑体" pitchFamily="49" charset="-122"/>
            </a:rPr>
            <a:t>和</a:t>
          </a:r>
          <a:r>
            <a:rPr lang="zh-CN" altLang="en-US" sz="1800" u="sng" kern="1200" dirty="0" smtClean="0">
              <a:solidFill>
                <a:srgbClr val="FF0000"/>
              </a:solidFill>
              <a:latin typeface="黑体" pitchFamily="49" charset="-122"/>
              <a:ea typeface="黑体" pitchFamily="49" charset="-122"/>
            </a:rPr>
            <a:t>轨道</a:t>
          </a:r>
          <a:r>
            <a:rPr lang="zh-CN" sz="1800" u="sng" kern="1200" dirty="0" smtClean="0">
              <a:solidFill>
                <a:srgbClr val="FF0000"/>
              </a:solidFill>
              <a:latin typeface="黑体" pitchFamily="49" charset="-122"/>
              <a:ea typeface="黑体" pitchFamily="49" charset="-122"/>
            </a:rPr>
            <a:t>交通</a:t>
          </a:r>
          <a:r>
            <a:rPr lang="zh-CN" altLang="en-US" sz="1800" u="sng" kern="1200" dirty="0" smtClean="0">
              <a:solidFill>
                <a:srgbClr val="FF0000"/>
              </a:solidFill>
              <a:latin typeface="黑体" pitchFamily="49" charset="-122"/>
              <a:ea typeface="黑体" pitchFamily="49" charset="-122"/>
            </a:rPr>
            <a:t>智慧运营与控制</a:t>
          </a:r>
          <a:r>
            <a:rPr lang="zh-CN" sz="1800" b="0" kern="1200" dirty="0" smtClean="0">
              <a:latin typeface="黑体" pitchFamily="49" charset="-122"/>
              <a:ea typeface="黑体" pitchFamily="49" charset="-122"/>
            </a:rPr>
            <a:t>两大方向，培养复合型、应用型的智慧交通高级人才。</a:t>
          </a:r>
          <a:endParaRPr lang="zh-CN" altLang="en-US" sz="1800" b="0" kern="1200" dirty="0">
            <a:latin typeface="黑体" pitchFamily="49" charset="-122"/>
            <a:ea typeface="黑体" pitchFamily="49" charset="-122"/>
          </a:endParaRPr>
        </a:p>
      </dsp:txBody>
      <dsp:txXfrm rot="-5400000">
        <a:off x="2083015" y="315561"/>
        <a:ext cx="6408922" cy="1762251"/>
      </dsp:txXfrm>
    </dsp:sp>
    <dsp:sp modelId="{D2D6F7F3-ABD5-411A-BA10-C112F4B7EA53}">
      <dsp:nvSpPr>
        <dsp:cNvPr id="0" name=""/>
        <dsp:cNvSpPr/>
      </dsp:nvSpPr>
      <dsp:spPr>
        <a:xfrm>
          <a:off x="126" y="879"/>
          <a:ext cx="2082887" cy="2391613"/>
        </a:xfrm>
        <a:prstGeom prst="roundRect">
          <a:avLst/>
        </a:prstGeom>
        <a:solidFill>
          <a:schemeClr val="accent4">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kumimoji="1" lang="zh-CN" altLang="en-US" sz="2800" b="1" kern="1200" dirty="0">
              <a:solidFill>
                <a:schemeClr val="bg1"/>
              </a:solidFill>
              <a:effectLst/>
              <a:latin typeface="黑体" pitchFamily="49" charset="-122"/>
              <a:ea typeface="黑体" pitchFamily="49" charset="-122"/>
              <a:cs typeface="+mj-cs"/>
            </a:rPr>
            <a:t>专业特色</a:t>
          </a:r>
        </a:p>
      </dsp:txBody>
      <dsp:txXfrm>
        <a:off x="101804" y="102557"/>
        <a:ext cx="1879531" cy="2188257"/>
      </dsp:txXfrm>
    </dsp:sp>
    <dsp:sp modelId="{D0122AD4-5213-438C-BC8E-B53B339F9506}">
      <dsp:nvSpPr>
        <dsp:cNvPr id="0" name=""/>
        <dsp:cNvSpPr/>
      </dsp:nvSpPr>
      <dsp:spPr>
        <a:xfrm rot="5400000">
          <a:off x="4160039" y="487318"/>
          <a:ext cx="2525814" cy="7056842"/>
        </a:xfrm>
        <a:prstGeom prst="round2SameRect">
          <a:avLst/>
        </a:prstGeom>
        <a:solidFill>
          <a:schemeClr val="accent1">
            <a:lumMod val="20000"/>
            <a:lumOff val="80000"/>
            <a:alpha val="90000"/>
          </a:schemeClr>
        </a:solidFill>
        <a:ln w="11429" cap="flat" cmpd="sng" algn="ctr">
          <a:solidFill>
            <a:schemeClr val="accent4">
              <a:tint val="40000"/>
              <a:alpha val="90000"/>
              <a:hueOff val="9193023"/>
              <a:satOff val="-3920"/>
              <a:lumOff val="-393"/>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125000"/>
            </a:lnSpc>
            <a:spcBef>
              <a:spcPct val="0"/>
            </a:spcBef>
            <a:spcAft>
              <a:spcPct val="15000"/>
            </a:spcAft>
            <a:buChar char="••"/>
          </a:pPr>
          <a:r>
            <a:rPr lang="zh-CN" sz="1800" b="0" kern="1200" dirty="0">
              <a:latin typeface="黑体" pitchFamily="49" charset="-122"/>
              <a:ea typeface="黑体" pitchFamily="49" charset="-122"/>
            </a:rPr>
            <a:t>以“地方性、应用型、国际化”为办学定位</a:t>
          </a:r>
          <a:r>
            <a:rPr lang="zh-CN" sz="1800" b="0" kern="1200" dirty="0" smtClean="0">
              <a:latin typeface="黑体" pitchFamily="49" charset="-122"/>
              <a:ea typeface="黑体" pitchFamily="49" charset="-122"/>
            </a:rPr>
            <a:t>，</a:t>
          </a:r>
          <a:r>
            <a:rPr lang="zh-CN" altLang="en-US" sz="1800" b="0" kern="1200" dirty="0" smtClean="0">
              <a:latin typeface="黑体" pitchFamily="49" charset="-122"/>
              <a:ea typeface="黑体" pitchFamily="49" charset="-122"/>
            </a:rPr>
            <a:t>立足</a:t>
          </a:r>
          <a:r>
            <a:rPr lang="zh-CN" sz="1800" b="0" kern="1200" dirty="0" smtClean="0">
              <a:latin typeface="黑体" pitchFamily="49" charset="-122"/>
              <a:ea typeface="黑体" pitchFamily="49" charset="-122"/>
            </a:rPr>
            <a:t>合肥市</a:t>
          </a:r>
          <a:r>
            <a:rPr lang="en-US" sz="1800" b="0" kern="1200" dirty="0">
              <a:latin typeface="黑体" pitchFamily="49" charset="-122"/>
              <a:ea typeface="黑体" pitchFamily="49" charset="-122"/>
            </a:rPr>
            <a:t>“</a:t>
          </a:r>
          <a:r>
            <a:rPr lang="zh-CN" sz="1800" b="0" kern="1200" dirty="0">
              <a:solidFill>
                <a:srgbClr val="FF0000"/>
              </a:solidFill>
              <a:latin typeface="黑体" pitchFamily="49" charset="-122"/>
              <a:ea typeface="黑体" pitchFamily="49" charset="-122"/>
            </a:rPr>
            <a:t>智慧城市国际标准试点城市</a:t>
          </a:r>
          <a:r>
            <a:rPr lang="en-US" sz="1800" b="0" kern="1200" dirty="0">
              <a:latin typeface="黑体" pitchFamily="49" charset="-122"/>
              <a:ea typeface="黑体" pitchFamily="49" charset="-122"/>
            </a:rPr>
            <a:t>”</a:t>
          </a:r>
          <a:r>
            <a:rPr lang="zh-CN" sz="1800" b="0" kern="1200" dirty="0">
              <a:latin typeface="黑体" pitchFamily="49" charset="-122"/>
              <a:ea typeface="黑体" pitchFamily="49" charset="-122"/>
            </a:rPr>
            <a:t>和</a:t>
          </a:r>
          <a:r>
            <a:rPr lang="en-US" sz="1800" b="0" kern="1200" dirty="0">
              <a:latin typeface="黑体" pitchFamily="49" charset="-122"/>
              <a:ea typeface="黑体" pitchFamily="49" charset="-122"/>
            </a:rPr>
            <a:t>“</a:t>
          </a:r>
          <a:r>
            <a:rPr lang="zh-CN" sz="1800" b="0" kern="1200" dirty="0">
              <a:solidFill>
                <a:srgbClr val="FF0000"/>
              </a:solidFill>
              <a:latin typeface="黑体" pitchFamily="49" charset="-122"/>
              <a:ea typeface="黑体" pitchFamily="49" charset="-122"/>
            </a:rPr>
            <a:t>全国交通枢纽城市</a:t>
          </a:r>
          <a:r>
            <a:rPr lang="en-US" sz="1800" b="0" kern="1200" dirty="0">
              <a:latin typeface="黑体" pitchFamily="49" charset="-122"/>
              <a:ea typeface="黑体" pitchFamily="49" charset="-122"/>
            </a:rPr>
            <a:t>”</a:t>
          </a:r>
          <a:r>
            <a:rPr lang="zh-CN" sz="1800" b="0" kern="1200" dirty="0">
              <a:latin typeface="黑体" pitchFamily="49" charset="-122"/>
              <a:ea typeface="黑体" pitchFamily="49" charset="-122"/>
            </a:rPr>
            <a:t>发展，确立“</a:t>
          </a:r>
          <a:r>
            <a:rPr lang="zh-CN" sz="1800" b="0" kern="1200" dirty="0">
              <a:solidFill>
                <a:srgbClr val="FF0000"/>
              </a:solidFill>
              <a:latin typeface="黑体" pitchFamily="49" charset="-122"/>
              <a:ea typeface="黑体" pitchFamily="49" charset="-122"/>
            </a:rPr>
            <a:t>应用型、能力型、创新型、创业型</a:t>
          </a:r>
          <a:r>
            <a:rPr lang="zh-CN" sz="1800" b="0" kern="1200" dirty="0">
              <a:latin typeface="黑体" pitchFamily="49" charset="-122"/>
              <a:ea typeface="黑体" pitchFamily="49" charset="-122"/>
            </a:rPr>
            <a:t>”的培养目标，培养德、智、体、美、劳全面发展</a:t>
          </a:r>
          <a:r>
            <a:rPr lang="zh-CN" sz="1800" b="0" kern="1200" dirty="0" smtClean="0">
              <a:latin typeface="黑体" pitchFamily="49" charset="-122"/>
              <a:ea typeface="黑体" pitchFamily="49" charset="-122"/>
            </a:rPr>
            <a:t>，具有</a:t>
          </a:r>
          <a:r>
            <a:rPr lang="zh-CN" sz="1800" b="0" kern="1200" dirty="0">
              <a:latin typeface="黑体" pitchFamily="49" charset="-122"/>
              <a:ea typeface="黑体" pitchFamily="49" charset="-122"/>
            </a:rPr>
            <a:t>创新精神、实践能力和创业能力，掌握智慧交通相关基础理论与技术，能够</a:t>
          </a:r>
          <a:r>
            <a:rPr lang="zh-CN" sz="1800" b="0" kern="1200" dirty="0">
              <a:solidFill>
                <a:srgbClr val="FF0000"/>
              </a:solidFill>
              <a:latin typeface="黑体" pitchFamily="49" charset="-122"/>
              <a:ea typeface="黑体" pitchFamily="49" charset="-122"/>
            </a:rPr>
            <a:t>从事智慧交通领域的规划、设计、分析、施工、管理与运营的应用型本科人才</a:t>
          </a:r>
          <a:r>
            <a:rPr lang="zh-CN" sz="1800" b="0" kern="1200" dirty="0">
              <a:latin typeface="黑体" pitchFamily="49" charset="-122"/>
              <a:ea typeface="黑体" pitchFamily="49" charset="-122"/>
            </a:rPr>
            <a:t>。</a:t>
          </a:r>
          <a:endParaRPr lang="zh-CN" altLang="en-US" sz="1800" b="0" kern="1200" dirty="0">
            <a:latin typeface="黑体" pitchFamily="49" charset="-122"/>
            <a:ea typeface="黑体" pitchFamily="49" charset="-122"/>
          </a:endParaRPr>
        </a:p>
      </dsp:txBody>
      <dsp:txXfrm rot="-5400000">
        <a:off x="1894525" y="2876132"/>
        <a:ext cx="6933542" cy="2279214"/>
      </dsp:txXfrm>
    </dsp:sp>
    <dsp:sp modelId="{152CAA52-82C3-4084-9B17-F91A76E1BA62}">
      <dsp:nvSpPr>
        <dsp:cNvPr id="0" name=""/>
        <dsp:cNvSpPr/>
      </dsp:nvSpPr>
      <dsp:spPr>
        <a:xfrm>
          <a:off x="126" y="2565210"/>
          <a:ext cx="1894398" cy="2901059"/>
        </a:xfrm>
        <a:prstGeom prst="roundRect">
          <a:avLst/>
        </a:prstGeom>
        <a:solidFill>
          <a:schemeClr val="accent1">
            <a:lumMod val="7500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kumimoji="1" lang="zh-CN" altLang="en-US" sz="2800" b="1" kern="1200" dirty="0">
              <a:solidFill>
                <a:schemeClr val="bg1"/>
              </a:solidFill>
              <a:effectLst/>
              <a:latin typeface="黑体" pitchFamily="49" charset="-122"/>
              <a:ea typeface="黑体" pitchFamily="49" charset="-122"/>
              <a:cs typeface="+mj-cs"/>
            </a:rPr>
            <a:t>专业定位</a:t>
          </a:r>
        </a:p>
      </dsp:txBody>
      <dsp:txXfrm>
        <a:off x="92603" y="2657687"/>
        <a:ext cx="1709444" cy="27161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7B510F-2C07-4FA8-8386-5F852E4CE459}">
      <dsp:nvSpPr>
        <dsp:cNvPr id="0" name=""/>
        <dsp:cNvSpPr/>
      </dsp:nvSpPr>
      <dsp:spPr>
        <a:xfrm rot="5400000">
          <a:off x="4506862" y="-1667791"/>
          <a:ext cx="1952919" cy="5728956"/>
        </a:xfrm>
        <a:prstGeom prst="round2SameRect">
          <a:avLst/>
        </a:prstGeom>
        <a:solidFill>
          <a:schemeClr val="accent3">
            <a:lumMod val="40000"/>
            <a:lumOff val="60000"/>
            <a:alpha val="90000"/>
          </a:schemeClr>
        </a:solidFill>
        <a:ln w="11429" cap="flat" cmpd="sng" algn="ctr">
          <a:solidFill>
            <a:schemeClr val="accent4">
              <a:tint val="40000"/>
              <a:alpha val="9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125000"/>
            </a:lnSpc>
            <a:spcBef>
              <a:spcPct val="0"/>
            </a:spcBef>
            <a:spcAft>
              <a:spcPct val="15000"/>
            </a:spcAft>
            <a:buChar char="••"/>
          </a:pPr>
          <a:r>
            <a:rPr lang="zh-CN" sz="1600" b="0" kern="1200" dirty="0">
              <a:latin typeface="Times New Roman" pitchFamily="18" charset="0"/>
              <a:ea typeface="黑体" pitchFamily="49" charset="-122"/>
              <a:cs typeface="Times New Roman" pitchFamily="18" charset="0"/>
            </a:rPr>
            <a:t>已组建一支思想素质高、年龄结构优、业务能力强的专职教师队伍</a:t>
          </a:r>
          <a:r>
            <a:rPr lang="en-US" sz="1600" b="1" kern="1200" dirty="0">
              <a:solidFill>
                <a:srgbClr val="FF0000"/>
              </a:solidFill>
              <a:latin typeface="Times New Roman" pitchFamily="18" charset="0"/>
              <a:ea typeface="黑体" pitchFamily="49" charset="-122"/>
              <a:cs typeface="Times New Roman" pitchFamily="18" charset="0"/>
            </a:rPr>
            <a:t>29</a:t>
          </a:r>
          <a:r>
            <a:rPr lang="zh-CN" sz="1600" b="0" kern="1200" dirty="0">
              <a:latin typeface="Times New Roman" pitchFamily="18" charset="0"/>
              <a:ea typeface="黑体" pitchFamily="49" charset="-122"/>
              <a:cs typeface="Times New Roman" pitchFamily="18" charset="0"/>
            </a:rPr>
            <a:t>人，涵盖了交通工程、计算机和网络通信等智慧交通所需的专业。其中，副教授及以上职称的教师有</a:t>
          </a:r>
          <a:r>
            <a:rPr lang="en-US" sz="1600" b="1" kern="1200" dirty="0">
              <a:solidFill>
                <a:srgbClr val="FF0000"/>
              </a:solidFill>
              <a:latin typeface="Times New Roman" pitchFamily="18" charset="0"/>
              <a:ea typeface="黑体" pitchFamily="49" charset="-122"/>
              <a:cs typeface="Times New Roman" pitchFamily="18" charset="0"/>
            </a:rPr>
            <a:t>18</a:t>
          </a:r>
          <a:r>
            <a:rPr lang="zh-CN" sz="1600" b="0" kern="1200" dirty="0">
              <a:latin typeface="Times New Roman" pitchFamily="18" charset="0"/>
              <a:ea typeface="黑体" pitchFamily="49" charset="-122"/>
              <a:cs typeface="Times New Roman" pitchFamily="18" charset="0"/>
            </a:rPr>
            <a:t>人，占专业课教师总数的比例为</a:t>
          </a:r>
          <a:r>
            <a:rPr lang="en-US" sz="1600" b="1" kern="1200" dirty="0">
              <a:solidFill>
                <a:srgbClr val="FF0000"/>
              </a:solidFill>
              <a:latin typeface="Times New Roman" pitchFamily="18" charset="0"/>
              <a:ea typeface="黑体" pitchFamily="49" charset="-122"/>
              <a:cs typeface="Times New Roman" pitchFamily="18" charset="0"/>
            </a:rPr>
            <a:t>62.1</a:t>
          </a:r>
          <a:r>
            <a:rPr lang="en-US" sz="1600" b="0" kern="1200" dirty="0">
              <a:latin typeface="Times New Roman" pitchFamily="18" charset="0"/>
              <a:ea typeface="黑体" pitchFamily="49" charset="-122"/>
              <a:cs typeface="Times New Roman" pitchFamily="18" charset="0"/>
            </a:rPr>
            <a:t>%</a:t>
          </a:r>
          <a:r>
            <a:rPr lang="zh-CN" sz="1600" b="0" kern="1200" dirty="0">
              <a:latin typeface="Times New Roman" pitchFamily="18" charset="0"/>
              <a:ea typeface="黑体" pitchFamily="49" charset="-122"/>
              <a:cs typeface="Times New Roman" pitchFamily="18" charset="0"/>
            </a:rPr>
            <a:t>，包括教授</a:t>
          </a:r>
          <a:r>
            <a:rPr lang="en-US" sz="1600" b="1" kern="1200" dirty="0">
              <a:solidFill>
                <a:srgbClr val="FF0000"/>
              </a:solidFill>
              <a:latin typeface="Times New Roman" pitchFamily="18" charset="0"/>
              <a:ea typeface="黑体" pitchFamily="49" charset="-122"/>
              <a:cs typeface="Times New Roman" pitchFamily="18" charset="0"/>
            </a:rPr>
            <a:t>6</a:t>
          </a:r>
          <a:r>
            <a:rPr lang="zh-CN" sz="1600" b="0" kern="1200" dirty="0">
              <a:latin typeface="Times New Roman" pitchFamily="18" charset="0"/>
              <a:ea typeface="黑体" pitchFamily="49" charset="-122"/>
              <a:cs typeface="Times New Roman" pitchFamily="18" charset="0"/>
            </a:rPr>
            <a:t>人，副教授</a:t>
          </a:r>
          <a:r>
            <a:rPr lang="en-US" sz="1600" b="1" kern="1200" dirty="0">
              <a:solidFill>
                <a:srgbClr val="FF0000"/>
              </a:solidFill>
              <a:latin typeface="Times New Roman" pitchFamily="18" charset="0"/>
              <a:ea typeface="黑体" pitchFamily="49" charset="-122"/>
              <a:cs typeface="Times New Roman" pitchFamily="18" charset="0"/>
            </a:rPr>
            <a:t>10</a:t>
          </a:r>
          <a:r>
            <a:rPr lang="zh-CN" sz="1600" b="0" kern="1200" dirty="0">
              <a:latin typeface="Times New Roman" pitchFamily="18" charset="0"/>
              <a:ea typeface="黑体" pitchFamily="49" charset="-122"/>
              <a:cs typeface="Times New Roman" pitchFamily="18" charset="0"/>
            </a:rPr>
            <a:t>人和高级工程师</a:t>
          </a:r>
          <a:r>
            <a:rPr lang="en-US" sz="1600" b="1" kern="1200" dirty="0">
              <a:solidFill>
                <a:srgbClr val="FF0000"/>
              </a:solidFill>
              <a:latin typeface="Times New Roman" pitchFamily="18" charset="0"/>
              <a:ea typeface="黑体" pitchFamily="49" charset="-122"/>
              <a:cs typeface="Times New Roman" pitchFamily="18" charset="0"/>
            </a:rPr>
            <a:t>2</a:t>
          </a:r>
          <a:r>
            <a:rPr lang="zh-CN" sz="1600" b="0" kern="1200" dirty="0">
              <a:latin typeface="Times New Roman" pitchFamily="18" charset="0"/>
              <a:ea typeface="黑体" pitchFamily="49" charset="-122"/>
              <a:cs typeface="Times New Roman" pitchFamily="18" charset="0"/>
            </a:rPr>
            <a:t>人</a:t>
          </a:r>
          <a:r>
            <a:rPr lang="zh-CN" sz="1600" b="0" kern="1200" dirty="0">
              <a:latin typeface="黑体" pitchFamily="49" charset="-122"/>
              <a:ea typeface="黑体" pitchFamily="49" charset="-122"/>
            </a:rPr>
            <a:t>。</a:t>
          </a:r>
          <a:endParaRPr lang="zh-CN" altLang="en-US" sz="1600" b="0" kern="1200" dirty="0">
            <a:latin typeface="黑体" pitchFamily="49" charset="-122"/>
            <a:ea typeface="黑体" pitchFamily="49" charset="-122"/>
          </a:endParaRPr>
        </a:p>
      </dsp:txBody>
      <dsp:txXfrm rot="-5400000">
        <a:off x="2618844" y="315561"/>
        <a:ext cx="5633622" cy="1762251"/>
      </dsp:txXfrm>
    </dsp:sp>
    <dsp:sp modelId="{D2D6F7F3-ABD5-411A-BA10-C112F4B7EA53}">
      <dsp:nvSpPr>
        <dsp:cNvPr id="0" name=""/>
        <dsp:cNvSpPr/>
      </dsp:nvSpPr>
      <dsp:spPr>
        <a:xfrm>
          <a:off x="535956" y="879"/>
          <a:ext cx="2082887" cy="2391613"/>
        </a:xfrm>
        <a:prstGeom prst="roundRect">
          <a:avLst/>
        </a:prstGeom>
        <a:solidFill>
          <a:schemeClr val="accent3">
            <a:lumMod val="60000"/>
            <a:lumOff val="4000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kumimoji="1" lang="zh-CN" altLang="en-US" sz="2800" b="1" kern="1200" dirty="0">
              <a:solidFill>
                <a:schemeClr val="bg1"/>
              </a:solidFill>
              <a:effectLst/>
              <a:latin typeface="黑体" pitchFamily="49" charset="-122"/>
              <a:ea typeface="黑体" pitchFamily="49" charset="-122"/>
              <a:cs typeface="+mj-cs"/>
            </a:rPr>
            <a:t>教师队伍</a:t>
          </a:r>
        </a:p>
      </dsp:txBody>
      <dsp:txXfrm>
        <a:off x="637634" y="102557"/>
        <a:ext cx="1879531" cy="2188257"/>
      </dsp:txXfrm>
    </dsp:sp>
    <dsp:sp modelId="{D0122AD4-5213-438C-BC8E-B53B339F9506}">
      <dsp:nvSpPr>
        <dsp:cNvPr id="0" name=""/>
        <dsp:cNvSpPr/>
      </dsp:nvSpPr>
      <dsp:spPr>
        <a:xfrm rot="5400000">
          <a:off x="4288152" y="1151261"/>
          <a:ext cx="2525814" cy="5728956"/>
        </a:xfrm>
        <a:prstGeom prst="round2SameRect">
          <a:avLst/>
        </a:prstGeom>
        <a:solidFill>
          <a:schemeClr val="accent1">
            <a:lumMod val="40000"/>
            <a:lumOff val="60000"/>
            <a:alpha val="90000"/>
          </a:schemeClr>
        </a:solidFill>
        <a:ln w="11429" cap="flat" cmpd="sng" algn="ctr">
          <a:solidFill>
            <a:schemeClr val="accent4">
              <a:tint val="40000"/>
              <a:alpha val="90000"/>
              <a:hueOff val="9193023"/>
              <a:satOff val="-3920"/>
              <a:lumOff val="-393"/>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114000"/>
            </a:lnSpc>
            <a:spcBef>
              <a:spcPct val="0"/>
            </a:spcBef>
            <a:spcAft>
              <a:spcPct val="15000"/>
            </a:spcAft>
            <a:buChar char="••"/>
          </a:pPr>
          <a:r>
            <a:rPr lang="zh-CN" sz="1600" b="0" kern="1200" dirty="0">
              <a:latin typeface="Times New Roman" pitchFamily="18" charset="0"/>
              <a:ea typeface="黑体" pitchFamily="49" charset="-122"/>
              <a:cs typeface="Times New Roman" pitchFamily="18" charset="0"/>
            </a:rPr>
            <a:t>专业主要带头人</a:t>
          </a:r>
          <a:r>
            <a:rPr lang="en-US" sz="1600" b="1" kern="1200" dirty="0">
              <a:solidFill>
                <a:srgbClr val="FF0000"/>
              </a:solidFill>
              <a:latin typeface="Times New Roman" pitchFamily="18" charset="0"/>
              <a:ea typeface="黑体" pitchFamily="49" charset="-122"/>
              <a:cs typeface="Times New Roman" pitchFamily="18" charset="0"/>
            </a:rPr>
            <a:t>5</a:t>
          </a:r>
          <a:r>
            <a:rPr lang="zh-CN" sz="1600" b="0" kern="1200" dirty="0">
              <a:latin typeface="Times New Roman" pitchFamily="18" charset="0"/>
              <a:ea typeface="黑体" pitchFamily="49" charset="-122"/>
              <a:cs typeface="Times New Roman" pitchFamily="18" charset="0"/>
            </a:rPr>
            <a:t>人，包括教授</a:t>
          </a:r>
          <a:r>
            <a:rPr lang="en-US" sz="1600" b="1" kern="1200" dirty="0">
              <a:solidFill>
                <a:srgbClr val="FF0000"/>
              </a:solidFill>
              <a:latin typeface="Times New Roman" pitchFamily="18" charset="0"/>
              <a:ea typeface="黑体" pitchFamily="49" charset="-122"/>
              <a:cs typeface="Times New Roman" pitchFamily="18" charset="0"/>
            </a:rPr>
            <a:t>3</a:t>
          </a:r>
          <a:r>
            <a:rPr lang="zh-CN" sz="1600" b="0" kern="1200" dirty="0">
              <a:latin typeface="Times New Roman" pitchFamily="18" charset="0"/>
              <a:ea typeface="黑体" pitchFamily="49" charset="-122"/>
              <a:cs typeface="Times New Roman" pitchFamily="18" charset="0"/>
            </a:rPr>
            <a:t>人，副教授和高级工程师各</a:t>
          </a:r>
          <a:r>
            <a:rPr lang="en-US" sz="1600" b="1" kern="1200" dirty="0">
              <a:solidFill>
                <a:srgbClr val="FF0000"/>
              </a:solidFill>
              <a:latin typeface="Times New Roman" pitchFamily="18" charset="0"/>
              <a:ea typeface="黑体" pitchFamily="49" charset="-122"/>
              <a:cs typeface="Times New Roman" pitchFamily="18" charset="0"/>
            </a:rPr>
            <a:t>1</a:t>
          </a:r>
          <a:r>
            <a:rPr lang="zh-CN" sz="1600" b="0" kern="1200" dirty="0">
              <a:latin typeface="Times New Roman" pitchFamily="18" charset="0"/>
              <a:ea typeface="黑体" pitchFamily="49" charset="-122"/>
              <a:cs typeface="Times New Roman" pitchFamily="18" charset="0"/>
            </a:rPr>
            <a:t>人。主要研究方向包括数据挖掘与智能计算、人工智能与模式识别、</a:t>
          </a:r>
          <a:r>
            <a:rPr lang="zh-CN" altLang="en-US" sz="1600" b="0" kern="1200" dirty="0">
              <a:latin typeface="Times New Roman" pitchFamily="18" charset="0"/>
              <a:ea typeface="黑体" pitchFamily="49" charset="-122"/>
              <a:cs typeface="Times New Roman" pitchFamily="18" charset="0"/>
            </a:rPr>
            <a:t>计算机</a:t>
          </a:r>
          <a:r>
            <a:rPr lang="zh-CN" sz="1600" b="0" kern="1200" dirty="0">
              <a:latin typeface="Times New Roman" pitchFamily="18" charset="0"/>
              <a:ea typeface="黑体" pitchFamily="49" charset="-122"/>
              <a:cs typeface="Times New Roman" pitchFamily="18" charset="0"/>
            </a:rPr>
            <a:t>网络通信、交通数据分析与智能控制等领域，长期从事智慧交通相关的专业教学和科研工作，在智慧交通相关领域的教学与科研成果荣获国家教学成果一等奖</a:t>
          </a:r>
          <a:r>
            <a:rPr lang="en-US" sz="1600" b="1" kern="1200" dirty="0">
              <a:solidFill>
                <a:srgbClr val="FF0000"/>
              </a:solidFill>
              <a:latin typeface="Times New Roman" pitchFamily="18" charset="0"/>
              <a:ea typeface="黑体" pitchFamily="49" charset="-122"/>
              <a:cs typeface="Times New Roman" pitchFamily="18" charset="0"/>
            </a:rPr>
            <a:t>1</a:t>
          </a:r>
          <a:r>
            <a:rPr lang="zh-CN" sz="1600" b="0" kern="1200" dirty="0">
              <a:latin typeface="Times New Roman" pitchFamily="18" charset="0"/>
              <a:ea typeface="黑体" pitchFamily="49" charset="-122"/>
              <a:cs typeface="Times New Roman" pitchFamily="18" charset="0"/>
            </a:rPr>
            <a:t>项，安徽省教学成果奖二等奖</a:t>
          </a:r>
          <a:r>
            <a:rPr lang="en-US" sz="1600" b="1" kern="1200" dirty="0">
              <a:solidFill>
                <a:srgbClr val="FF0000"/>
              </a:solidFill>
              <a:latin typeface="Times New Roman" pitchFamily="18" charset="0"/>
              <a:ea typeface="黑体" pitchFamily="49" charset="-122"/>
              <a:cs typeface="Times New Roman" pitchFamily="18" charset="0"/>
            </a:rPr>
            <a:t>2</a:t>
          </a:r>
          <a:r>
            <a:rPr lang="zh-CN" sz="1600" b="0" kern="1200" dirty="0">
              <a:latin typeface="Times New Roman" pitchFamily="18" charset="0"/>
              <a:ea typeface="黑体" pitchFamily="49" charset="-122"/>
              <a:cs typeface="Times New Roman" pitchFamily="18" charset="0"/>
            </a:rPr>
            <a:t>项，安徽省科学进步一等、二等和三等奖各</a:t>
          </a:r>
          <a:r>
            <a:rPr lang="en-US" sz="1600" b="1" kern="1200" dirty="0">
              <a:solidFill>
                <a:srgbClr val="FF0000"/>
              </a:solidFill>
              <a:latin typeface="Times New Roman" pitchFamily="18" charset="0"/>
              <a:ea typeface="黑体" pitchFamily="49" charset="-122"/>
              <a:cs typeface="Times New Roman" pitchFamily="18" charset="0"/>
            </a:rPr>
            <a:t>1</a:t>
          </a:r>
          <a:r>
            <a:rPr lang="zh-CN" sz="1600" b="0" kern="1200" dirty="0">
              <a:latin typeface="Times New Roman" pitchFamily="18" charset="0"/>
              <a:ea typeface="黑体" pitchFamily="49" charset="-122"/>
              <a:cs typeface="Times New Roman" pitchFamily="18" charset="0"/>
            </a:rPr>
            <a:t>项，以及公安部科学进步三等奖</a:t>
          </a:r>
          <a:r>
            <a:rPr lang="en-US" sz="1600" b="1" kern="1200" dirty="0">
              <a:solidFill>
                <a:srgbClr val="FF0000"/>
              </a:solidFill>
              <a:latin typeface="Times New Roman" pitchFamily="18" charset="0"/>
              <a:ea typeface="黑体" pitchFamily="49" charset="-122"/>
              <a:cs typeface="Times New Roman" pitchFamily="18" charset="0"/>
            </a:rPr>
            <a:t>1</a:t>
          </a:r>
          <a:r>
            <a:rPr lang="zh-CN" sz="1600" b="0" kern="1200" dirty="0">
              <a:latin typeface="Times New Roman" pitchFamily="18" charset="0"/>
              <a:ea typeface="黑体" pitchFamily="49" charset="-122"/>
              <a:cs typeface="Times New Roman" pitchFamily="18" charset="0"/>
            </a:rPr>
            <a:t>项。</a:t>
          </a:r>
          <a:endParaRPr lang="zh-CN" altLang="en-US" sz="1600" b="0" kern="1200" dirty="0">
            <a:latin typeface="Times New Roman" pitchFamily="18" charset="0"/>
            <a:ea typeface="黑体" pitchFamily="49" charset="-122"/>
            <a:cs typeface="Times New Roman" pitchFamily="18" charset="0"/>
          </a:endParaRPr>
        </a:p>
      </dsp:txBody>
      <dsp:txXfrm rot="-5400000">
        <a:off x="2686581" y="2876132"/>
        <a:ext cx="5605656" cy="2279214"/>
      </dsp:txXfrm>
    </dsp:sp>
    <dsp:sp modelId="{152CAA52-82C3-4084-9B17-F91A76E1BA62}">
      <dsp:nvSpPr>
        <dsp:cNvPr id="0" name=""/>
        <dsp:cNvSpPr/>
      </dsp:nvSpPr>
      <dsp:spPr>
        <a:xfrm>
          <a:off x="535956" y="2565210"/>
          <a:ext cx="2150625" cy="2901059"/>
        </a:xfrm>
        <a:prstGeom prst="roundRect">
          <a:avLst/>
        </a:prstGeom>
        <a:solidFill>
          <a:srgbClr val="FFC000"/>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kumimoji="1" lang="zh-CN" altLang="en-US" sz="2800" b="1" kern="1200" dirty="0">
              <a:solidFill>
                <a:schemeClr val="bg1"/>
              </a:solidFill>
              <a:effectLst/>
              <a:latin typeface="黑体" pitchFamily="49" charset="-122"/>
              <a:ea typeface="黑体" pitchFamily="49" charset="-122"/>
              <a:cs typeface="+mj-cs"/>
            </a:rPr>
            <a:t>专业    带头人</a:t>
          </a:r>
        </a:p>
      </dsp:txBody>
      <dsp:txXfrm>
        <a:off x="640941" y="2670195"/>
        <a:ext cx="1940655" cy="269108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rSet qsTypeId="urn:microsoft.com/office/officeart/2005/8/quickstyle/simple5"/>
        </dgm:pt>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type="round2SameRect" r:blip="" rot="90">
                    <dgm:adjLst/>
                  </dgm:shape>
                </dgm:if>
                <dgm:else name="Name12">
                  <dgm:shape xmlns:r="http://schemas.openxmlformats.org/officeDocument/2006/relationships" type="round2SameRect" r:blip="" rot="-90">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type="round2SameRect" r:blip="" rot="90">
                    <dgm:adjLst/>
                  </dgm:shape>
                </dgm:if>
                <dgm:else name="Name12">
                  <dgm:shape xmlns:r="http://schemas.openxmlformats.org/officeDocument/2006/relationships" type="round2SameRect" r:blip="" rot="-90">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0"/>
            <a:ext cx="3076363" cy="511731"/>
          </a:xfrm>
          <a:prstGeom prst="rect">
            <a:avLst/>
          </a:prstGeom>
        </p:spPr>
        <p:txBody>
          <a:bodyPr vert="horz" lIns="94650" tIns="47325" rIns="94650" bIns="47325"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4021294" y="0"/>
            <a:ext cx="3076363" cy="511731"/>
          </a:xfrm>
          <a:prstGeom prst="rect">
            <a:avLst/>
          </a:prstGeom>
        </p:spPr>
        <p:txBody>
          <a:bodyPr vert="horz" lIns="94650" tIns="47325" rIns="94650" bIns="47325" rtlCol="0"/>
          <a:lstStyle>
            <a:lvl1pPr algn="r">
              <a:defRPr sz="1200"/>
            </a:lvl1pPr>
          </a:lstStyle>
          <a:p>
            <a:fld id="{F2F30C18-43E6-449C-9897-0B19C6472144}" type="datetime1">
              <a:rPr kumimoji="1" lang="ja-JP" altLang="en-US" smtClean="0"/>
            </a:fld>
            <a:endParaRPr kumimoji="1" lang="ja-JP" altLang="en-US"/>
          </a:p>
        </p:txBody>
      </p:sp>
      <p:sp>
        <p:nvSpPr>
          <p:cNvPr id="4" name="フッター プレースホルダ 3"/>
          <p:cNvSpPr>
            <a:spLocks noGrp="1"/>
          </p:cNvSpPr>
          <p:nvPr>
            <p:ph type="ftr" sz="quarter" idx="2"/>
          </p:nvPr>
        </p:nvSpPr>
        <p:spPr>
          <a:xfrm>
            <a:off x="1" y="9721106"/>
            <a:ext cx="3076363" cy="511731"/>
          </a:xfrm>
          <a:prstGeom prst="rect">
            <a:avLst/>
          </a:prstGeom>
        </p:spPr>
        <p:txBody>
          <a:bodyPr vert="horz" lIns="94650" tIns="47325" rIns="94650" bIns="47325" rtlCol="0" anchor="b"/>
          <a:lstStyle>
            <a:lvl1pPr algn="l">
              <a:defRPr sz="1200"/>
            </a:lvl1pPr>
          </a:lstStyle>
          <a:p>
            <a:endParaRPr kumimoji="1" lang="ja-JP" altLang="en-US"/>
          </a:p>
        </p:txBody>
      </p:sp>
      <p:sp>
        <p:nvSpPr>
          <p:cNvPr id="5" name="スライド番号プレースホルダ 4"/>
          <p:cNvSpPr>
            <a:spLocks noGrp="1"/>
          </p:cNvSpPr>
          <p:nvPr>
            <p:ph type="sldNum" sz="quarter" idx="3"/>
          </p:nvPr>
        </p:nvSpPr>
        <p:spPr>
          <a:xfrm>
            <a:off x="4021294" y="9721106"/>
            <a:ext cx="3076363" cy="511731"/>
          </a:xfrm>
          <a:prstGeom prst="rect">
            <a:avLst/>
          </a:prstGeom>
        </p:spPr>
        <p:txBody>
          <a:bodyPr vert="horz" lIns="94650" tIns="47325" rIns="94650" bIns="47325" rtlCol="0" anchor="b"/>
          <a:lstStyle>
            <a:lvl1pPr algn="r">
              <a:defRPr sz="1200"/>
            </a:lvl1pPr>
          </a:lstStyle>
          <a:p>
            <a:fld id="{EE91F016-7DBA-40E7-975E-34968627E3BC}" type="slidenum">
              <a:rPr kumimoji="1" lang="ja-JP" altLang="en-US" smtClean="0"/>
            </a:fld>
            <a:endParaRPr kumimoji="1" lang="ja-JP"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0"/>
            <a:ext cx="3076363" cy="511731"/>
          </a:xfrm>
          <a:prstGeom prst="rect">
            <a:avLst/>
          </a:prstGeom>
        </p:spPr>
        <p:txBody>
          <a:bodyPr vert="horz" lIns="94650" tIns="47325" rIns="94650" bIns="47325" rtlCol="0"/>
          <a:lstStyle>
            <a:lvl1pPr algn="l">
              <a:defRPr sz="1200"/>
            </a:lvl1pPr>
          </a:lstStyle>
          <a:p>
            <a:endParaRPr kumimoji="1" lang="ja-JP" altLang="en-US"/>
          </a:p>
        </p:txBody>
      </p:sp>
      <p:sp>
        <p:nvSpPr>
          <p:cNvPr id="3" name="日付プレースホルダ 2"/>
          <p:cNvSpPr>
            <a:spLocks noGrp="1"/>
          </p:cNvSpPr>
          <p:nvPr>
            <p:ph type="dt" idx="1"/>
          </p:nvPr>
        </p:nvSpPr>
        <p:spPr>
          <a:xfrm>
            <a:off x="4021294" y="0"/>
            <a:ext cx="3076363" cy="511731"/>
          </a:xfrm>
          <a:prstGeom prst="rect">
            <a:avLst/>
          </a:prstGeom>
        </p:spPr>
        <p:txBody>
          <a:bodyPr vert="horz" lIns="94650" tIns="47325" rIns="94650" bIns="47325" rtlCol="0"/>
          <a:lstStyle>
            <a:lvl1pPr algn="r">
              <a:defRPr sz="1200"/>
            </a:lvl1pPr>
          </a:lstStyle>
          <a:p>
            <a:fld id="{80F6FD57-12C5-475B-AF38-5786820101DF}" type="datetime1">
              <a:rPr kumimoji="1" lang="ja-JP" altLang="en-US" smtClean="0"/>
            </a:fld>
            <a:endParaRPr kumimoji="1" lang="ja-JP" altLang="en-US"/>
          </a:p>
        </p:txBody>
      </p:sp>
      <p:sp>
        <p:nvSpPr>
          <p:cNvPr id="4" name="スライド イメージ プレースホルダ 3"/>
          <p:cNvSpPr>
            <a:spLocks noGrp="1" noRot="1" noChangeAspect="1"/>
          </p:cNvSpPr>
          <p:nvPr>
            <p:ph type="sldImg" idx="2"/>
          </p:nvPr>
        </p:nvSpPr>
        <p:spPr>
          <a:xfrm>
            <a:off x="992188" y="768350"/>
            <a:ext cx="5116512" cy="3836988"/>
          </a:xfrm>
          <a:prstGeom prst="rect">
            <a:avLst/>
          </a:prstGeom>
          <a:noFill/>
          <a:ln w="12700">
            <a:solidFill>
              <a:prstClr val="black"/>
            </a:solidFill>
          </a:ln>
        </p:spPr>
        <p:txBody>
          <a:bodyPr vert="horz" lIns="94650" tIns="47325" rIns="94650" bIns="47325" rtlCol="0" anchor="ctr"/>
          <a:lstStyle/>
          <a:p>
            <a:endParaRPr lang="ja-JP" altLang="en-US"/>
          </a:p>
        </p:txBody>
      </p:sp>
      <p:sp>
        <p:nvSpPr>
          <p:cNvPr id="5" name="ノート プレースホルダ 4"/>
          <p:cNvSpPr>
            <a:spLocks noGrp="1"/>
          </p:cNvSpPr>
          <p:nvPr>
            <p:ph type="body" sz="quarter" idx="3"/>
          </p:nvPr>
        </p:nvSpPr>
        <p:spPr>
          <a:xfrm>
            <a:off x="709931" y="4861442"/>
            <a:ext cx="5679440" cy="4605576"/>
          </a:xfrm>
          <a:prstGeom prst="rect">
            <a:avLst/>
          </a:prstGeom>
        </p:spPr>
        <p:txBody>
          <a:bodyPr vert="horz" lIns="94650" tIns="47325" rIns="94650" bIns="47325" rtlCol="0">
            <a:normAutofit/>
          </a:bodyPr>
          <a:lstStyle/>
          <a:p>
            <a:pPr lvl="0"/>
            <a:r>
              <a:rPr kumimoji="1" lang="ja-JP" altLang="en-US"/>
              <a:t>マスタ テキストの書式設定</a:t>
            </a:r>
            <a:endParaRPr kumimoji="1" lang="ja-JP" altLang="en-US"/>
          </a:p>
          <a:p>
            <a:pPr lvl="1"/>
            <a:r>
              <a:rPr kumimoji="1" lang="ja-JP" altLang="en-US"/>
              <a:t>第 </a:t>
            </a:r>
            <a:r>
              <a:rPr kumimoji="1" lang="en-US" altLang="ja-JP"/>
              <a:t>2 </a:t>
            </a:r>
            <a:r>
              <a:rPr kumimoji="1" lang="ja-JP" altLang="en-US"/>
              <a:t>レベル</a:t>
            </a:r>
            <a:endParaRPr kumimoji="1" lang="ja-JP" altLang="en-US"/>
          </a:p>
          <a:p>
            <a:pPr lvl="2"/>
            <a:r>
              <a:rPr kumimoji="1" lang="ja-JP" altLang="en-US"/>
              <a:t>第 </a:t>
            </a:r>
            <a:r>
              <a:rPr kumimoji="1" lang="en-US" altLang="ja-JP"/>
              <a:t>3 </a:t>
            </a:r>
            <a:r>
              <a:rPr kumimoji="1" lang="ja-JP" altLang="en-US"/>
              <a:t>レベル</a:t>
            </a:r>
            <a:endParaRPr kumimoji="1" lang="ja-JP" altLang="en-US"/>
          </a:p>
          <a:p>
            <a:pPr lvl="3"/>
            <a:r>
              <a:rPr kumimoji="1" lang="ja-JP" altLang="en-US"/>
              <a:t>第 </a:t>
            </a:r>
            <a:r>
              <a:rPr kumimoji="1" lang="en-US" altLang="ja-JP"/>
              <a:t>4 </a:t>
            </a:r>
            <a:r>
              <a:rPr kumimoji="1" lang="ja-JP" altLang="en-US"/>
              <a:t>レベル</a:t>
            </a:r>
            <a:endParaRPr kumimoji="1" lang="ja-JP" altLang="en-US"/>
          </a:p>
          <a:p>
            <a:pPr lvl="4"/>
            <a:r>
              <a:rPr kumimoji="1" lang="ja-JP" altLang="en-US"/>
              <a:t>第 </a:t>
            </a:r>
            <a:r>
              <a:rPr kumimoji="1" lang="en-US" altLang="ja-JP"/>
              <a:t>5 </a:t>
            </a:r>
            <a:r>
              <a:rPr kumimoji="1" lang="ja-JP" altLang="en-US"/>
              <a:t>レベル</a:t>
            </a:r>
            <a:endParaRPr kumimoji="1" lang="ja-JP" altLang="en-US"/>
          </a:p>
        </p:txBody>
      </p:sp>
      <p:sp>
        <p:nvSpPr>
          <p:cNvPr id="6" name="フッター プレースホルダ 5"/>
          <p:cNvSpPr>
            <a:spLocks noGrp="1"/>
          </p:cNvSpPr>
          <p:nvPr>
            <p:ph type="ftr" sz="quarter" idx="4"/>
          </p:nvPr>
        </p:nvSpPr>
        <p:spPr>
          <a:xfrm>
            <a:off x="1" y="9721106"/>
            <a:ext cx="3076363" cy="511731"/>
          </a:xfrm>
          <a:prstGeom prst="rect">
            <a:avLst/>
          </a:prstGeom>
        </p:spPr>
        <p:txBody>
          <a:bodyPr vert="horz" lIns="94650" tIns="47325" rIns="94650" bIns="47325"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4021294" y="9721106"/>
            <a:ext cx="3076363" cy="511731"/>
          </a:xfrm>
          <a:prstGeom prst="rect">
            <a:avLst/>
          </a:prstGeom>
        </p:spPr>
        <p:txBody>
          <a:bodyPr vert="horz" lIns="94650" tIns="47325" rIns="94650" bIns="47325" rtlCol="0" anchor="b"/>
          <a:lstStyle>
            <a:lvl1pPr algn="r">
              <a:defRPr sz="1200"/>
            </a:lvl1pPr>
          </a:lstStyle>
          <a:p>
            <a:fld id="{C97D86FA-F542-4567-A7B6-98536EAEF925}" type="slidenum">
              <a:rPr kumimoji="1" lang="ja-JP" altLang="en-US" smtClean="0"/>
            </a:fld>
            <a:endParaRPr kumimoji="1" lang="ja-JP" altLang="en-US"/>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7D86FA-F542-4567-A7B6-98536EAEF925}" type="slidenum">
              <a:rPr kumimoji="1" lang="ja-JP" altLang="en-US" smtClean="0"/>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7D86FA-F542-4567-A7B6-98536EAEF925}" type="slidenum">
              <a:rPr kumimoji="1" lang="ja-JP" altLang="en-US" smtClean="0"/>
            </a:fld>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7D86FA-F542-4567-A7B6-98536EAEF925}" type="slidenum">
              <a:rPr kumimoji="1" lang="ja-JP" altLang="en-US" smtClean="0"/>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7D86FA-F542-4567-A7B6-98536EAEF925}" type="slidenum">
              <a:rPr kumimoji="1" lang="ja-JP" altLang="en-US" smtClean="0"/>
            </a:fld>
            <a:endParaRPr kumimoji="1"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7D86FA-F542-4567-A7B6-98536EAEF925}" type="slidenum">
              <a:rPr kumimoji="1" lang="ja-JP" altLang="en-US" smtClean="0"/>
            </a:fld>
            <a:endParaRPr kumimoji="1"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7D86FA-F542-4567-A7B6-98536EAEF925}" type="slidenum">
              <a:rPr kumimoji="1" lang="ja-JP" altLang="en-US" smtClean="0"/>
            </a:fld>
            <a:endParaRPr kumimoji="1"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9" name="正方形/長方形 8"/>
          <p:cNvSpPr/>
          <p:nvPr/>
        </p:nvSpPr>
        <p:spPr bwMode="ltGray">
          <a:xfrm>
            <a:off x="0" y="0"/>
            <a:ext cx="9143999" cy="5147035"/>
          </a:xfrm>
          <a:prstGeom prst="rect">
            <a:avLst/>
          </a:prstGeom>
          <a:solidFill>
            <a:srgbClr val="0070C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タイトル 1"/>
          <p:cNvSpPr>
            <a:spLocks noGrp="1"/>
          </p:cNvSpPr>
          <p:nvPr>
            <p:ph type="ctrTitle"/>
          </p:nvPr>
        </p:nvSpPr>
        <p:spPr>
          <a:xfrm>
            <a:off x="533400" y="1406025"/>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lstStyle>
          <a:p>
            <a:r>
              <a:rPr kumimoji="0" lang="ja-JP" altLang="en-US"/>
              <a:t>マスタ タイトルの書式設定</a:t>
            </a:r>
            <a:endParaRPr kumimoji="0" lang="en-US"/>
          </a:p>
        </p:txBody>
      </p:sp>
      <p:sp>
        <p:nvSpPr>
          <p:cNvPr id="3" name="サブタイトル 2"/>
          <p:cNvSpPr>
            <a:spLocks noGrp="1"/>
          </p:cNvSpPr>
          <p:nvPr>
            <p:ph type="subTitle" idx="1"/>
          </p:nvPr>
        </p:nvSpPr>
        <p:spPr>
          <a:xfrm>
            <a:off x="533400" y="255495"/>
            <a:ext cx="8077200" cy="645458"/>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ja-JP" altLang="en-US"/>
              <a:t>マスタ サブタイトルの書式設定</a:t>
            </a:r>
            <a:endParaRPr kumimoji="0" lang="en-US"/>
          </a:p>
        </p:txBody>
      </p:sp>
      <p:sp>
        <p:nvSpPr>
          <p:cNvPr id="6" name="灯片编号占位符 3"/>
          <p:cNvSpPr>
            <a:spLocks noGrp="1"/>
          </p:cNvSpPr>
          <p:nvPr>
            <p:ph type="sldNum" sz="quarter" idx="4"/>
          </p:nvPr>
        </p:nvSpPr>
        <p:spPr>
          <a:xfrm>
            <a:off x="8356599" y="6492875"/>
            <a:ext cx="592417" cy="365125"/>
          </a:xfrm>
          <a:prstGeom prst="rect">
            <a:avLst/>
          </a:prstGeom>
        </p:spPr>
        <p:txBody>
          <a:bodyPr vert="horz" lIns="91440" tIns="45720" rIns="91440" bIns="45720" rtlCol="0" anchor="ctr"/>
          <a:lstStyle>
            <a:lvl1pPr algn="r">
              <a:defRPr sz="1200">
                <a:solidFill>
                  <a:srgbClr val="FF0000"/>
                </a:solidFill>
                <a:latin typeface="Arial" panose="020B0604020202020204" pitchFamily="34" charset="0"/>
                <a:cs typeface="Arial" panose="020B0604020202020204" pitchFamily="34" charset="0"/>
              </a:defRPr>
            </a:lvl1pPr>
          </a:lstStyle>
          <a:p>
            <a:fld id="{AA57640D-640C-4718-86C5-BD1BAF8B7887}" type="slidenum">
              <a:rPr lang="zh-CN" altLang="en-US" smtClean="0"/>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78563" y="142852"/>
            <a:ext cx="8786874" cy="796948"/>
          </a:xfrm>
        </p:spPr>
        <p:txBody>
          <a:bodyPr/>
          <a:lstStyle>
            <a:lvl1pPr>
              <a:defRPr>
                <a:latin typeface="黑体" panose="02010609060101010101" pitchFamily="49" charset="-122"/>
                <a:ea typeface="黑体" panose="02010609060101010101" pitchFamily="49" charset="-122"/>
              </a:defRPr>
            </a:lvl1pPr>
          </a:lstStyle>
          <a:p>
            <a:r>
              <a:rPr kumimoji="0" lang="ja-JP" altLang="en-US" dirty="0"/>
              <a:t>マスタ タイトルの書式設定</a:t>
            </a:r>
            <a:endParaRPr kumimoji="0" lang="en-US" dirty="0"/>
          </a:p>
        </p:txBody>
      </p:sp>
      <p:sp>
        <p:nvSpPr>
          <p:cNvPr id="3" name="コンテンツ プレースホルダ 2"/>
          <p:cNvSpPr>
            <a:spLocks noGrp="1"/>
          </p:cNvSpPr>
          <p:nvPr>
            <p:ph idx="1"/>
          </p:nvPr>
        </p:nvSpPr>
        <p:spPr/>
        <p:txBody>
          <a:bodyPr/>
          <a:lstStyle>
            <a:lvl1pPr>
              <a:defRPr>
                <a:latin typeface="楷体" panose="02010609060101010101" pitchFamily="49" charset="-122"/>
                <a:ea typeface="楷体" panose="02010609060101010101" pitchFamily="49" charset="-122"/>
              </a:defRPr>
            </a:lvl1pPr>
            <a:lvl2pPr>
              <a:defRPr>
                <a:latin typeface="楷体" panose="02010609060101010101" pitchFamily="49" charset="-122"/>
                <a:ea typeface="楷体" panose="02010609060101010101" pitchFamily="49" charset="-122"/>
              </a:defRPr>
            </a:lvl2pPr>
            <a:lvl3pPr>
              <a:defRPr>
                <a:latin typeface="楷体" panose="02010609060101010101" pitchFamily="49" charset="-122"/>
                <a:ea typeface="楷体" panose="02010609060101010101" pitchFamily="49" charset="-122"/>
              </a:defRPr>
            </a:lvl3pPr>
            <a:lvl4pPr>
              <a:defRPr>
                <a:latin typeface="楷体" panose="02010609060101010101" pitchFamily="49" charset="-122"/>
                <a:ea typeface="楷体" panose="02010609060101010101" pitchFamily="49" charset="-122"/>
              </a:defRPr>
            </a:lvl4pPr>
            <a:lvl5pPr>
              <a:defRPr>
                <a:latin typeface="楷体" panose="02010609060101010101" pitchFamily="49" charset="-122"/>
                <a:ea typeface="楷体" panose="02010609060101010101" pitchFamily="49" charset="-122"/>
              </a:defRPr>
            </a:lvl5pPr>
          </a:lstStyle>
          <a:p>
            <a:pPr lvl="0" eaLnBrk="1" latinLnBrk="0" hangingPunct="1"/>
            <a:r>
              <a:rPr lang="ja-JP" altLang="en-US" dirty="0"/>
              <a:t>マスタ テキストの書式設定</a:t>
            </a:r>
            <a:endParaRPr lang="ja-JP" altLang="en-US" dirty="0"/>
          </a:p>
          <a:p>
            <a:pPr lvl="1" eaLnBrk="1" latinLnBrk="0" hangingPunct="1"/>
            <a:r>
              <a:rPr lang="ja-JP" altLang="en-US" dirty="0"/>
              <a:t>第 </a:t>
            </a:r>
            <a:r>
              <a:rPr lang="en-US" altLang="ja-JP" dirty="0"/>
              <a:t>2 </a:t>
            </a:r>
            <a:r>
              <a:rPr lang="ja-JP" altLang="en-US" dirty="0"/>
              <a:t>レベル</a:t>
            </a:r>
            <a:endParaRPr lang="ja-JP" altLang="en-US" dirty="0"/>
          </a:p>
          <a:p>
            <a:pPr lvl="2" eaLnBrk="1" latinLnBrk="0" hangingPunct="1"/>
            <a:r>
              <a:rPr lang="ja-JP" altLang="en-US" dirty="0"/>
              <a:t>第 </a:t>
            </a:r>
            <a:r>
              <a:rPr lang="en-US" altLang="ja-JP" dirty="0"/>
              <a:t>3 </a:t>
            </a:r>
            <a:r>
              <a:rPr lang="ja-JP" altLang="en-US" dirty="0"/>
              <a:t>レベル</a:t>
            </a:r>
            <a:endParaRPr lang="ja-JP" altLang="en-US" dirty="0"/>
          </a:p>
          <a:p>
            <a:pPr lvl="3" eaLnBrk="1" latinLnBrk="0" hangingPunct="1"/>
            <a:r>
              <a:rPr lang="ja-JP" altLang="en-US" dirty="0"/>
              <a:t>第 </a:t>
            </a:r>
            <a:r>
              <a:rPr lang="en-US" altLang="ja-JP" dirty="0"/>
              <a:t>4 </a:t>
            </a:r>
            <a:r>
              <a:rPr lang="ja-JP" altLang="en-US" dirty="0"/>
              <a:t>レベル</a:t>
            </a:r>
            <a:endParaRPr lang="ja-JP" altLang="en-US" dirty="0"/>
          </a:p>
          <a:p>
            <a:pPr lvl="4" eaLnBrk="1" latinLnBrk="0" hangingPunct="1"/>
            <a:r>
              <a:rPr lang="ja-JP" altLang="en-US" dirty="0"/>
              <a:t>第 </a:t>
            </a:r>
            <a:r>
              <a:rPr lang="en-US" altLang="ja-JP" dirty="0"/>
              <a:t>5 </a:t>
            </a:r>
            <a:r>
              <a:rPr lang="ja-JP" altLang="en-US" dirty="0"/>
              <a:t>レベル</a:t>
            </a:r>
            <a:endParaRPr kumimoji="0" lang="en-US" dirty="0"/>
          </a:p>
        </p:txBody>
      </p:sp>
      <p:sp>
        <p:nvSpPr>
          <p:cNvPr id="6" name="灯片编号占位符 3"/>
          <p:cNvSpPr>
            <a:spLocks noGrp="1"/>
          </p:cNvSpPr>
          <p:nvPr>
            <p:ph type="sldNum" sz="quarter" idx="4"/>
          </p:nvPr>
        </p:nvSpPr>
        <p:spPr>
          <a:xfrm>
            <a:off x="8356599" y="6492875"/>
            <a:ext cx="592417" cy="365125"/>
          </a:xfrm>
          <a:prstGeom prst="rect">
            <a:avLst/>
          </a:prstGeom>
        </p:spPr>
        <p:txBody>
          <a:bodyPr vert="horz" lIns="91440" tIns="45720" rIns="91440" bIns="45720" rtlCol="0" anchor="ctr"/>
          <a:lstStyle>
            <a:lvl1pPr algn="r">
              <a:defRPr sz="1200">
                <a:solidFill>
                  <a:srgbClr val="FF0000"/>
                </a:solidFill>
                <a:latin typeface="Arial" panose="020B0604020202020204" pitchFamily="34" charset="0"/>
                <a:cs typeface="Arial" panose="020B0604020202020204" pitchFamily="34" charset="0"/>
              </a:defRPr>
            </a:lvl1pPr>
          </a:lstStyle>
          <a:p>
            <a:fld id="{AA57640D-640C-4718-86C5-BD1BAF8B7887}" type="slidenum">
              <a:rPr lang="zh-CN" altLang="en-US" smtClean="0"/>
            </a:fld>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
        <p:nvSpPr>
          <p:cNvPr id="9" name="正方形/長方形 8"/>
          <p:cNvSpPr/>
          <p:nvPr userDrawn="1"/>
        </p:nvSpPr>
        <p:spPr bwMode="ltGray">
          <a:xfrm>
            <a:off x="0" y="0"/>
            <a:ext cx="9143999" cy="6858000"/>
          </a:xfrm>
          <a:prstGeom prst="rect">
            <a:avLst/>
          </a:prstGeom>
          <a:solidFill>
            <a:srgbClr val="0070C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タイトル 1"/>
          <p:cNvSpPr>
            <a:spLocks noGrp="1"/>
          </p:cNvSpPr>
          <p:nvPr>
            <p:ph type="ctrTitle"/>
          </p:nvPr>
        </p:nvSpPr>
        <p:spPr>
          <a:xfrm>
            <a:off x="533400" y="1406024"/>
            <a:ext cx="8077200" cy="4156575"/>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lstStyle>
          <a:p>
            <a:r>
              <a:rPr kumimoji="0" lang="ja-JP" altLang="en-US"/>
              <a:t>マスタ タイトルの書式設定</a:t>
            </a:r>
            <a:endParaRPr kumimoji="0" lang="en-US"/>
          </a:p>
        </p:txBody>
      </p:sp>
      <p:sp>
        <p:nvSpPr>
          <p:cNvPr id="5" name="灯片编号占位符 3"/>
          <p:cNvSpPr>
            <a:spLocks noGrp="1"/>
          </p:cNvSpPr>
          <p:nvPr>
            <p:ph type="sldNum" sz="quarter" idx="4"/>
          </p:nvPr>
        </p:nvSpPr>
        <p:spPr>
          <a:xfrm>
            <a:off x="8356599" y="6492875"/>
            <a:ext cx="592417" cy="365125"/>
          </a:xfrm>
          <a:prstGeom prst="rect">
            <a:avLst/>
          </a:prstGeom>
        </p:spPr>
        <p:txBody>
          <a:bodyPr vert="horz" lIns="91440" tIns="45720" rIns="91440" bIns="45720" rtlCol="0" anchor="ctr"/>
          <a:lstStyle>
            <a:lvl1pPr algn="r">
              <a:defRPr sz="1200">
                <a:solidFill>
                  <a:srgbClr val="FF0000"/>
                </a:solidFill>
                <a:latin typeface="Arial" panose="020B0604020202020204" pitchFamily="34" charset="0"/>
                <a:cs typeface="Arial" panose="020B0604020202020204" pitchFamily="34" charset="0"/>
              </a:defRPr>
            </a:lvl1pPr>
          </a:lstStyle>
          <a:p>
            <a:fld id="{AA57640D-640C-4718-86C5-BD1BAF8B7887}" type="slidenum">
              <a:rPr lang="zh-CN" altLang="en-US" smtClean="0"/>
            </a:fld>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xAndTwoObj">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内容占位符 4"/>
          <p:cNvSpPr>
            <a:spLocks noGrp="1"/>
          </p:cNvSpPr>
          <p:nvPr>
            <p:ph sz="quarter" idx="3"/>
          </p:nvPr>
        </p:nvSpPr>
        <p:spPr>
          <a:xfrm>
            <a:off x="4648200" y="3938588"/>
            <a:ext cx="4038600" cy="218757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日期占位符 5"/>
          <p:cNvSpPr>
            <a:spLocks noGrp="1"/>
          </p:cNvSpPr>
          <p:nvPr>
            <p:ph type="dt" sz="half" idx="10"/>
          </p:nvPr>
        </p:nvSpPr>
        <p:spPr>
          <a:xfrm>
            <a:off x="457200" y="6245225"/>
            <a:ext cx="2133600" cy="476250"/>
          </a:xfrm>
          <a:prstGeom prst="rect">
            <a:avLst/>
          </a:prstGeom>
        </p:spPr>
        <p:txBody>
          <a:bodyPr/>
          <a:lstStyle>
            <a:lvl1pPr>
              <a:defRPr/>
            </a:lvl1pPr>
          </a:lstStyle>
          <a:p>
            <a:endParaRPr lang="en-US" altLang="zh-CN"/>
          </a:p>
        </p:txBody>
      </p:sp>
      <p:sp>
        <p:nvSpPr>
          <p:cNvPr id="7" name="页脚占位符 6"/>
          <p:cNvSpPr>
            <a:spLocks noGrp="1"/>
          </p:cNvSpPr>
          <p:nvPr>
            <p:ph type="ftr" sz="quarter" idx="11"/>
          </p:nvPr>
        </p:nvSpPr>
        <p:spPr>
          <a:xfrm>
            <a:off x="3124200" y="6245225"/>
            <a:ext cx="2895600" cy="476250"/>
          </a:xfrm>
          <a:prstGeom prst="rect">
            <a:avLst/>
          </a:prstGeom>
        </p:spPr>
        <p:txBody>
          <a:bodyPr/>
          <a:lstStyle>
            <a:lvl1pPr>
              <a:defRPr/>
            </a:lvl1pPr>
          </a:lstStyle>
          <a:p>
            <a:endParaRPr lang="en-US" altLang="zh-CN"/>
          </a:p>
        </p:txBody>
      </p:sp>
      <p:sp>
        <p:nvSpPr>
          <p:cNvPr id="8" name="灯片编号占位符 7"/>
          <p:cNvSpPr>
            <a:spLocks noGrp="1"/>
          </p:cNvSpPr>
          <p:nvPr>
            <p:ph type="sldNum" sz="quarter" idx="12"/>
          </p:nvPr>
        </p:nvSpPr>
        <p:spPr>
          <a:xfrm>
            <a:off x="6553200" y="6245225"/>
            <a:ext cx="2133600" cy="476250"/>
          </a:xfrm>
        </p:spPr>
        <p:txBody>
          <a:bodyPr/>
          <a:lstStyle>
            <a:lvl1pPr>
              <a:defRPr/>
            </a:lvl1pPr>
          </a:lstStyle>
          <a:p>
            <a:fld id="{096756CE-DAFC-4BF2-88F3-32935E62876C}" type="slidenum">
              <a:rPr lang="en-US" altLang="zh-CN"/>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5" name="组合 4"/>
          <p:cNvGrpSpPr/>
          <p:nvPr userDrawn="1"/>
        </p:nvGrpSpPr>
        <p:grpSpPr>
          <a:xfrm>
            <a:off x="0" y="-436880"/>
            <a:ext cx="760784" cy="436880"/>
            <a:chOff x="0" y="-436880"/>
            <a:chExt cx="1014378" cy="436880"/>
          </a:xfrm>
        </p:grpSpPr>
        <p:sp>
          <p:nvSpPr>
            <p:cNvPr id="6" name="矩形 5"/>
            <p:cNvSpPr/>
            <p:nvPr/>
          </p:nvSpPr>
          <p:spPr>
            <a:xfrm>
              <a:off x="0" y="-436880"/>
              <a:ext cx="507189" cy="436880"/>
            </a:xfrm>
            <a:prstGeom prst="rect">
              <a:avLst/>
            </a:prstGeom>
            <a:solidFill>
              <a:srgbClr val="1F2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507189" y="-436880"/>
              <a:ext cx="507189" cy="436880"/>
            </a:xfrm>
            <a:prstGeom prst="rect">
              <a:avLst/>
            </a:prstGeom>
            <a:solidFill>
              <a:srgbClr val="FBA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image" Target="../media/image1.png"/><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正方形/長方形 9"/>
          <p:cNvSpPr/>
          <p:nvPr/>
        </p:nvSpPr>
        <p:spPr bwMode="invGray">
          <a:xfrm>
            <a:off x="0" y="76354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7" name="正方形/長方形 6"/>
          <p:cNvSpPr/>
          <p:nvPr/>
        </p:nvSpPr>
        <p:spPr bwMode="ltGray">
          <a:xfrm>
            <a:off x="0" y="1"/>
            <a:ext cx="9143999" cy="1066799"/>
          </a:xfrm>
          <a:prstGeom prst="rect">
            <a:avLst/>
          </a:prstGeom>
          <a:solidFill>
            <a:srgbClr val="0070C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3" name="テキスト プレースホルダ 2"/>
          <p:cNvSpPr>
            <a:spLocks noGrp="1"/>
          </p:cNvSpPr>
          <p:nvPr>
            <p:ph type="body" idx="1"/>
          </p:nvPr>
        </p:nvSpPr>
        <p:spPr>
          <a:xfrm>
            <a:off x="194982" y="1206500"/>
            <a:ext cx="8754035" cy="5315730"/>
          </a:xfrm>
          <a:prstGeom prst="rect">
            <a:avLst/>
          </a:prstGeom>
        </p:spPr>
        <p:txBody>
          <a:bodyPr vert="horz" lIns="54864" tIns="91440" rtlCol="0">
            <a:normAutofit/>
          </a:bodyPr>
          <a:lstStyle/>
          <a:p>
            <a:pPr lvl="0" eaLnBrk="1" latinLnBrk="0" hangingPunct="1"/>
            <a:r>
              <a:rPr kumimoji="0" lang="ja-JP" altLang="en-US" dirty="0"/>
              <a:t>マスタ テキストの書式設定</a:t>
            </a:r>
            <a:endParaRPr kumimoji="0" lang="ja-JP" altLang="en-US" dirty="0"/>
          </a:p>
          <a:p>
            <a:pPr lvl="1" eaLnBrk="1" latinLnBrk="0" hangingPunct="1"/>
            <a:r>
              <a:rPr kumimoji="0" lang="ja-JP" altLang="en-US" dirty="0"/>
              <a:t>第 </a:t>
            </a:r>
            <a:r>
              <a:rPr kumimoji="0" lang="en-US" altLang="ja-JP" dirty="0"/>
              <a:t>2 </a:t>
            </a:r>
            <a:r>
              <a:rPr kumimoji="0" lang="ja-JP" altLang="en-US" dirty="0"/>
              <a:t>レベル</a:t>
            </a:r>
            <a:endParaRPr kumimoji="0" lang="ja-JP" altLang="en-US" dirty="0"/>
          </a:p>
          <a:p>
            <a:pPr lvl="2" eaLnBrk="1" latinLnBrk="0" hangingPunct="1"/>
            <a:r>
              <a:rPr kumimoji="0" lang="ja-JP" altLang="en-US" dirty="0"/>
              <a:t>第 </a:t>
            </a:r>
            <a:r>
              <a:rPr kumimoji="0" lang="en-US" altLang="ja-JP" dirty="0"/>
              <a:t>3 </a:t>
            </a:r>
            <a:r>
              <a:rPr kumimoji="0" lang="ja-JP" altLang="en-US" dirty="0"/>
              <a:t>レベル</a:t>
            </a:r>
            <a:endParaRPr kumimoji="0" lang="ja-JP" altLang="en-US" dirty="0"/>
          </a:p>
          <a:p>
            <a:pPr lvl="3" eaLnBrk="1" latinLnBrk="0" hangingPunct="1"/>
            <a:r>
              <a:rPr kumimoji="0" lang="ja-JP" altLang="en-US" dirty="0"/>
              <a:t>第 </a:t>
            </a:r>
            <a:r>
              <a:rPr kumimoji="0" lang="en-US" altLang="ja-JP" dirty="0"/>
              <a:t>4 </a:t>
            </a:r>
            <a:r>
              <a:rPr kumimoji="0" lang="ja-JP" altLang="en-US" dirty="0"/>
              <a:t>レベル</a:t>
            </a:r>
            <a:endParaRPr kumimoji="0" lang="ja-JP" altLang="en-US" dirty="0"/>
          </a:p>
          <a:p>
            <a:pPr lvl="4" eaLnBrk="1" latinLnBrk="0" hangingPunct="1"/>
            <a:r>
              <a:rPr kumimoji="0" lang="ja-JP" altLang="en-US" dirty="0"/>
              <a:t>第 </a:t>
            </a:r>
            <a:r>
              <a:rPr kumimoji="0" lang="en-US" altLang="ja-JP" dirty="0"/>
              <a:t>5 </a:t>
            </a:r>
            <a:r>
              <a:rPr kumimoji="0" lang="ja-JP" altLang="en-US" dirty="0"/>
              <a:t>レベル</a:t>
            </a:r>
            <a:endParaRPr kumimoji="0" lang="en-US" dirty="0"/>
          </a:p>
        </p:txBody>
      </p:sp>
      <p:sp>
        <p:nvSpPr>
          <p:cNvPr id="2" name="タイトル プレースホルダ 1"/>
          <p:cNvSpPr>
            <a:spLocks noGrp="1"/>
          </p:cNvSpPr>
          <p:nvPr>
            <p:ph type="title"/>
          </p:nvPr>
        </p:nvSpPr>
        <p:spPr>
          <a:xfrm>
            <a:off x="214282" y="80962"/>
            <a:ext cx="7396753" cy="871538"/>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r>
              <a:rPr kumimoji="0" lang="ja-JP" altLang="en-US" dirty="0"/>
              <a:t>マスタ タイトルの書式設定</a:t>
            </a:r>
            <a:endParaRPr kumimoji="0" lang="en-US" dirty="0"/>
          </a:p>
        </p:txBody>
      </p:sp>
      <p:pic>
        <p:nvPicPr>
          <p:cNvPr id="12" name="Picture 5" descr="未标题-1"/>
          <p:cNvPicPr>
            <a:picLocks noChangeAspect="1" noChangeArrowheads="1"/>
          </p:cNvPicPr>
          <p:nvPr userDrawn="1"/>
        </p:nvPicPr>
        <p:blipFill>
          <a:blip r:embed="rId7" cstate="print">
            <a:duotone>
              <a:prstClr val="black"/>
              <a:schemeClr val="bg1">
                <a:alpha val="92549"/>
                <a:tint val="45000"/>
                <a:satMod val="400000"/>
              </a:schemeClr>
            </a:duotone>
          </a:blip>
          <a:srcRect/>
          <a:stretch>
            <a:fillRect/>
          </a:stretch>
        </p:blipFill>
        <p:spPr bwMode="auto">
          <a:xfrm>
            <a:off x="8051801" y="-2363"/>
            <a:ext cx="1088926" cy="1067152"/>
          </a:xfrm>
          <a:prstGeom prst="rect">
            <a:avLst/>
          </a:prstGeom>
          <a:noFill/>
          <a:ln w="9525">
            <a:noFill/>
            <a:miter lim="800000"/>
            <a:headEnd/>
            <a:tailEnd/>
          </a:ln>
        </p:spPr>
      </p:pic>
      <p:sp>
        <p:nvSpPr>
          <p:cNvPr id="4" name="灯片编号占位符 3"/>
          <p:cNvSpPr>
            <a:spLocks noGrp="1"/>
          </p:cNvSpPr>
          <p:nvPr>
            <p:ph type="sldNum" sz="quarter" idx="4"/>
          </p:nvPr>
        </p:nvSpPr>
        <p:spPr>
          <a:xfrm>
            <a:off x="8356599" y="6492875"/>
            <a:ext cx="592417" cy="365125"/>
          </a:xfrm>
          <a:prstGeom prst="rect">
            <a:avLst/>
          </a:prstGeom>
        </p:spPr>
        <p:txBody>
          <a:bodyPr vert="horz" lIns="91440" tIns="45720" rIns="91440" bIns="45720" rtlCol="0" anchor="ctr"/>
          <a:lstStyle>
            <a:lvl1pPr algn="r">
              <a:defRPr sz="1200" b="1">
                <a:solidFill>
                  <a:srgbClr val="FF0000"/>
                </a:solidFill>
                <a:latin typeface="Arial" panose="020B0604020202020204" pitchFamily="34" charset="0"/>
                <a:cs typeface="Arial" panose="020B0604020202020204" pitchFamily="34" charset="0"/>
              </a:defRPr>
            </a:lvl1pPr>
          </a:lstStyle>
          <a:p>
            <a:fld id="{AA57640D-640C-4718-86C5-BD1BAF8B7887}"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ftr="0" dt="0"/>
  <p:txStyles>
    <p:titleStyle>
      <a:lvl1pPr algn="l" rtl="0" eaLnBrk="1" latinLnBrk="0" hangingPunct="1">
        <a:spcBef>
          <a:spcPct val="0"/>
        </a:spcBef>
        <a:buNone/>
        <a:defRPr kumimoji="1" sz="3200" b="1" kern="1200">
          <a:solidFill>
            <a:schemeClr val="bg1"/>
          </a:solidFill>
          <a:effectLst/>
          <a:latin typeface="黑体" panose="02010609060101010101" pitchFamily="49" charset="-122"/>
          <a:ea typeface="黑体" panose="02010609060101010101" pitchFamily="49" charset="-122"/>
          <a:cs typeface="+mj-cs"/>
        </a:defRPr>
      </a:lvl1pPr>
    </p:titleStyle>
    <p:bodyStyle>
      <a:lvl1pPr marL="438785" indent="-320040" algn="l" rtl="0" eaLnBrk="1" latinLnBrk="0" hangingPunct="1">
        <a:spcBef>
          <a:spcPts val="0"/>
        </a:spcBef>
        <a:buClr>
          <a:schemeClr val="accent1"/>
        </a:buClr>
        <a:buSzPct val="80000"/>
        <a:buFont typeface="Wingdings 2" panose="05020102010507070707"/>
        <a:buChar char=""/>
        <a:defRPr kumimoji="1" sz="2400" kern="1200">
          <a:solidFill>
            <a:schemeClr val="tx1"/>
          </a:solidFill>
          <a:latin typeface="楷体" panose="02010609060101010101" pitchFamily="49" charset="-122"/>
          <a:ea typeface="楷体" panose="02010609060101010101" pitchFamily="49" charset="-122"/>
          <a:cs typeface="+mn-cs"/>
        </a:defRPr>
      </a:lvl1pPr>
      <a:lvl2pPr marL="731520" indent="-274320" algn="l" rtl="0" eaLnBrk="1" latinLnBrk="0" hangingPunct="1">
        <a:spcBef>
          <a:spcPct val="20000"/>
        </a:spcBef>
        <a:buClr>
          <a:schemeClr val="accent2"/>
        </a:buClr>
        <a:buSzPct val="90000"/>
        <a:buFont typeface="Wingdings" panose="05000000000000000000"/>
        <a:buChar char=""/>
        <a:defRPr kumimoji="1" sz="2000" kern="1200">
          <a:solidFill>
            <a:schemeClr val="tx1"/>
          </a:solidFill>
          <a:latin typeface="楷体" panose="02010609060101010101" pitchFamily="49" charset="-122"/>
          <a:ea typeface="楷体" panose="02010609060101010101" pitchFamily="49" charset="-122"/>
          <a:cs typeface="+mn-cs"/>
        </a:defRPr>
      </a:lvl2pPr>
      <a:lvl3pPr marL="996950" indent="-228600" algn="l" rtl="0" eaLnBrk="1" latinLnBrk="0" hangingPunct="1">
        <a:spcBef>
          <a:spcPct val="20000"/>
        </a:spcBef>
        <a:buClr>
          <a:schemeClr val="accent3"/>
        </a:buClr>
        <a:buFont typeface="Arial" panose="020B0604020202020204"/>
        <a:buChar char="▪"/>
        <a:defRPr kumimoji="1" sz="2000" kern="1200">
          <a:solidFill>
            <a:schemeClr val="tx1"/>
          </a:solidFill>
          <a:latin typeface="楷体" panose="02010609060101010101" pitchFamily="49" charset="-122"/>
          <a:ea typeface="楷体" panose="02010609060101010101" pitchFamily="49" charset="-122"/>
          <a:cs typeface="+mn-cs"/>
        </a:defRPr>
      </a:lvl3pPr>
      <a:lvl4pPr marL="1216025" indent="-182880" algn="l" rtl="0" eaLnBrk="1" latinLnBrk="0" hangingPunct="1">
        <a:spcBef>
          <a:spcPct val="20000"/>
        </a:spcBef>
        <a:buClr>
          <a:schemeClr val="accent4"/>
        </a:buClr>
        <a:buFont typeface="Arial" panose="020B0604020202020204"/>
        <a:buChar char="▪"/>
        <a:defRPr kumimoji="1" sz="1800" kern="1200">
          <a:solidFill>
            <a:schemeClr val="tx1"/>
          </a:solidFill>
          <a:latin typeface="楷体" panose="02010609060101010101" pitchFamily="49" charset="-122"/>
          <a:ea typeface="楷体" panose="02010609060101010101" pitchFamily="49" charset="-122"/>
          <a:cs typeface="+mn-cs"/>
        </a:defRPr>
      </a:lvl4pPr>
      <a:lvl5pPr marL="1426210" indent="-182880" algn="l" rtl="0" eaLnBrk="1" latinLnBrk="0" hangingPunct="1">
        <a:spcBef>
          <a:spcPct val="20000"/>
        </a:spcBef>
        <a:buClr>
          <a:schemeClr val="accent5"/>
        </a:buClr>
        <a:buFont typeface="Wingdings 3" panose="05040102010807070707"/>
        <a:buChar char=""/>
        <a:defRPr kumimoji="1" lang="en-US" sz="1600" kern="1200" smtClean="0">
          <a:solidFill>
            <a:schemeClr val="tx1"/>
          </a:solidFill>
          <a:latin typeface="楷体" panose="02010609060101010101" pitchFamily="49" charset="-122"/>
          <a:ea typeface="楷体" panose="02010609060101010101" pitchFamily="49" charset="-122"/>
          <a:cs typeface="+mn-cs"/>
        </a:defRPr>
      </a:lvl5pPr>
      <a:lvl6pPr marL="1627505" indent="-182880" algn="l" rtl="0" eaLnBrk="1" latinLnBrk="0" hangingPunct="1">
        <a:spcBef>
          <a:spcPct val="20000"/>
        </a:spcBef>
        <a:buClr>
          <a:schemeClr val="accent6"/>
        </a:buClr>
        <a:buSzPct val="100000"/>
        <a:buFont typeface="Wingdings 2" panose="05020102010507070707"/>
        <a:buChar char=""/>
        <a:defRPr kumimoji="1"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panose="05020102010507070707"/>
        <a:buChar char=""/>
        <a:defRPr kumimoji="1" sz="1800" kern="1200">
          <a:solidFill>
            <a:schemeClr val="tx1"/>
          </a:solidFill>
          <a:latin typeface="+mn-lt"/>
          <a:ea typeface="+mn-ea"/>
          <a:cs typeface="+mn-cs"/>
        </a:defRPr>
      </a:lvl7pPr>
      <a:lvl8pPr marL="2030095" indent="-182880" algn="l" rtl="0" eaLnBrk="1" latinLnBrk="0" hangingPunct="1">
        <a:spcBef>
          <a:spcPct val="20000"/>
        </a:spcBef>
        <a:buClr>
          <a:schemeClr val="accent2"/>
        </a:buClr>
        <a:buFont typeface="Wingdings 2" panose="05020102010507070707" pitchFamily="18" charset="2"/>
        <a:buChar char=""/>
        <a:defRPr kumimoji="1" sz="1800" kern="1200">
          <a:solidFill>
            <a:schemeClr val="tx1"/>
          </a:solidFill>
          <a:latin typeface="+mn-lt"/>
          <a:ea typeface="+mn-ea"/>
          <a:cs typeface="+mn-cs"/>
        </a:defRPr>
      </a:lvl8pPr>
      <a:lvl9pPr marL="2231390" indent="-182880" algn="l" rtl="0" eaLnBrk="1" latinLnBrk="0" hangingPunct="1">
        <a:spcBef>
          <a:spcPct val="20000"/>
        </a:spcBef>
        <a:buClr>
          <a:schemeClr val="accent3"/>
        </a:buClr>
        <a:buFont typeface="Wingdings 2" panose="05020102010507070707" pitchFamily="18" charset="2"/>
        <a:buChar char=""/>
        <a:defRPr kumimoji="1" sz="18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4.xml"/><Relationship Id="rId2" Type="http://schemas.openxmlformats.org/officeDocument/2006/relationships/image" Target="../media/image4.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4.xml"/><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image" Target="../media/image3.jpe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7.png"/><Relationship Id="rId3" Type="http://schemas.microsoft.com/office/2007/relationships/hdphoto" Target="../media/image6.wdp"/><Relationship Id="rId2" Type="http://schemas.openxmlformats.org/officeDocument/2006/relationships/image" Target="../media/image5.jpeg"/><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image" Target="../media/image11.jpeg"/><Relationship Id="rId4" Type="http://schemas.openxmlformats.org/officeDocument/2006/relationships/image" Target="../media/image10.png"/><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3"/>
          <p:cNvSpPr>
            <a:spLocks noChangeAspect="1" noChangeArrowheads="1" noTextEdit="1"/>
          </p:cNvSpPr>
          <p:nvPr/>
        </p:nvSpPr>
        <p:spPr bwMode="auto">
          <a:xfrm>
            <a:off x="0" y="1782234"/>
            <a:ext cx="9144000" cy="507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 name="Rectangle 5"/>
          <p:cNvSpPr>
            <a:spLocks noChangeArrowheads="1"/>
          </p:cNvSpPr>
          <p:nvPr/>
        </p:nvSpPr>
        <p:spPr bwMode="auto">
          <a:xfrm>
            <a:off x="-3144" y="5509684"/>
            <a:ext cx="9147144" cy="1354667"/>
          </a:xfrm>
          <a:prstGeom prst="rect">
            <a:avLst/>
          </a:prstGeom>
          <a:solidFill>
            <a:srgbClr val="0070C0"/>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sz="1400">
              <a:solidFill>
                <a:schemeClr val="lt1"/>
              </a:solidFill>
            </a:endParaRPr>
          </a:p>
        </p:txBody>
      </p:sp>
      <p:sp>
        <p:nvSpPr>
          <p:cNvPr id="15" name="Freeform 6"/>
          <p:cNvSpPr/>
          <p:nvPr/>
        </p:nvSpPr>
        <p:spPr bwMode="auto">
          <a:xfrm>
            <a:off x="4283968" y="3332989"/>
            <a:ext cx="4860032" cy="3124960"/>
          </a:xfrm>
          <a:custGeom>
            <a:avLst/>
            <a:gdLst>
              <a:gd name="T0" fmla="*/ 1418 w 1418"/>
              <a:gd name="T1" fmla="*/ 0 h 590"/>
              <a:gd name="T2" fmla="*/ 373 w 1418"/>
              <a:gd name="T3" fmla="*/ 0 h 590"/>
              <a:gd name="T4" fmla="*/ 283 w 1418"/>
              <a:gd name="T5" fmla="*/ 68 h 590"/>
              <a:gd name="T6" fmla="*/ 190 w 1418"/>
              <a:gd name="T7" fmla="*/ 303 h 590"/>
              <a:gd name="T8" fmla="*/ 164 w 1418"/>
              <a:gd name="T9" fmla="*/ 355 h 590"/>
              <a:gd name="T10" fmla="*/ 74 w 1418"/>
              <a:gd name="T11" fmla="*/ 423 h 590"/>
              <a:gd name="T12" fmla="*/ 64 w 1418"/>
              <a:gd name="T13" fmla="*/ 423 h 590"/>
              <a:gd name="T14" fmla="*/ 0 w 1418"/>
              <a:gd name="T15" fmla="*/ 590 h 590"/>
              <a:gd name="T16" fmla="*/ 1418 w 1418"/>
              <a:gd name="T17" fmla="*/ 590 h 590"/>
              <a:gd name="T18" fmla="*/ 1418 w 1418"/>
              <a:gd name="T19" fmla="*/ 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8" h="590">
                <a:moveTo>
                  <a:pt x="1418" y="0"/>
                </a:moveTo>
                <a:cubicBezTo>
                  <a:pt x="373" y="0"/>
                  <a:pt x="373" y="0"/>
                  <a:pt x="373" y="0"/>
                </a:cubicBezTo>
                <a:cubicBezTo>
                  <a:pt x="342" y="0"/>
                  <a:pt x="302" y="31"/>
                  <a:pt x="283" y="68"/>
                </a:cubicBezTo>
                <a:cubicBezTo>
                  <a:pt x="190" y="303"/>
                  <a:pt x="190" y="303"/>
                  <a:pt x="190" y="303"/>
                </a:cubicBezTo>
                <a:cubicBezTo>
                  <a:pt x="164" y="355"/>
                  <a:pt x="164" y="355"/>
                  <a:pt x="164" y="355"/>
                </a:cubicBezTo>
                <a:cubicBezTo>
                  <a:pt x="146" y="392"/>
                  <a:pt x="105" y="423"/>
                  <a:pt x="74" y="423"/>
                </a:cubicBezTo>
                <a:cubicBezTo>
                  <a:pt x="64" y="423"/>
                  <a:pt x="64" y="423"/>
                  <a:pt x="64" y="423"/>
                </a:cubicBezTo>
                <a:cubicBezTo>
                  <a:pt x="0" y="590"/>
                  <a:pt x="0" y="590"/>
                  <a:pt x="0" y="590"/>
                </a:cubicBezTo>
                <a:cubicBezTo>
                  <a:pt x="1418" y="590"/>
                  <a:pt x="1418" y="590"/>
                  <a:pt x="1418" y="590"/>
                </a:cubicBezTo>
                <a:lnTo>
                  <a:pt x="1418" y="0"/>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7"/>
          <p:cNvSpPr/>
          <p:nvPr/>
        </p:nvSpPr>
        <p:spPr bwMode="auto">
          <a:xfrm>
            <a:off x="2075323" y="5509684"/>
            <a:ext cx="907168" cy="677333"/>
          </a:xfrm>
          <a:custGeom>
            <a:avLst/>
            <a:gdLst>
              <a:gd name="T0" fmla="*/ 577 w 577"/>
              <a:gd name="T1" fmla="*/ 0 h 320"/>
              <a:gd name="T2" fmla="*/ 476 w 577"/>
              <a:gd name="T3" fmla="*/ 320 h 320"/>
              <a:gd name="T4" fmla="*/ 0 w 577"/>
              <a:gd name="T5" fmla="*/ 320 h 320"/>
              <a:gd name="T6" fmla="*/ 101 w 577"/>
              <a:gd name="T7" fmla="*/ 0 h 320"/>
              <a:gd name="T8" fmla="*/ 577 w 577"/>
              <a:gd name="T9" fmla="*/ 0 h 320"/>
            </a:gdLst>
            <a:ahLst/>
            <a:cxnLst>
              <a:cxn ang="0">
                <a:pos x="T0" y="T1"/>
              </a:cxn>
              <a:cxn ang="0">
                <a:pos x="T2" y="T3"/>
              </a:cxn>
              <a:cxn ang="0">
                <a:pos x="T4" y="T5"/>
              </a:cxn>
              <a:cxn ang="0">
                <a:pos x="T6" y="T7"/>
              </a:cxn>
              <a:cxn ang="0">
                <a:pos x="T8" y="T9"/>
              </a:cxn>
            </a:cxnLst>
            <a:rect l="0" t="0" r="r" b="b"/>
            <a:pathLst>
              <a:path w="577" h="320">
                <a:moveTo>
                  <a:pt x="577" y="0"/>
                </a:moveTo>
                <a:lnTo>
                  <a:pt x="476" y="320"/>
                </a:lnTo>
                <a:lnTo>
                  <a:pt x="0" y="320"/>
                </a:lnTo>
                <a:lnTo>
                  <a:pt x="101" y="0"/>
                </a:lnTo>
                <a:lnTo>
                  <a:pt x="577" y="0"/>
                </a:lnTo>
                <a:close/>
              </a:path>
            </a:pathLst>
          </a:custGeom>
          <a:solidFill>
            <a:schemeClr val="accent3">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8"/>
          <p:cNvSpPr/>
          <p:nvPr/>
        </p:nvSpPr>
        <p:spPr bwMode="auto">
          <a:xfrm>
            <a:off x="3570093" y="5509684"/>
            <a:ext cx="907168" cy="1195917"/>
          </a:xfrm>
          <a:custGeom>
            <a:avLst/>
            <a:gdLst>
              <a:gd name="T0" fmla="*/ 263 w 263"/>
              <a:gd name="T1" fmla="*/ 0 h 212"/>
              <a:gd name="T2" fmla="*/ 181 w 263"/>
              <a:gd name="T3" fmla="*/ 212 h 212"/>
              <a:gd name="T4" fmla="*/ 171 w 263"/>
              <a:gd name="T5" fmla="*/ 202 h 212"/>
              <a:gd name="T6" fmla="*/ 153 w 263"/>
              <a:gd name="T7" fmla="*/ 177 h 212"/>
              <a:gd name="T8" fmla="*/ 134 w 263"/>
              <a:gd name="T9" fmla="*/ 152 h 212"/>
              <a:gd name="T10" fmla="*/ 70 w 263"/>
              <a:gd name="T11" fmla="*/ 120 h 212"/>
              <a:gd name="T12" fmla="*/ 0 w 263"/>
              <a:gd name="T13" fmla="*/ 120 h 212"/>
              <a:gd name="T14" fmla="*/ 46 w 263"/>
              <a:gd name="T15" fmla="*/ 0 h 212"/>
              <a:gd name="T16" fmla="*/ 263 w 263"/>
              <a:gd name="T17"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3" h="212">
                <a:moveTo>
                  <a:pt x="263" y="0"/>
                </a:moveTo>
                <a:cubicBezTo>
                  <a:pt x="181" y="212"/>
                  <a:pt x="181" y="212"/>
                  <a:pt x="181" y="212"/>
                </a:cubicBezTo>
                <a:cubicBezTo>
                  <a:pt x="177" y="209"/>
                  <a:pt x="174" y="206"/>
                  <a:pt x="171" y="202"/>
                </a:cubicBezTo>
                <a:cubicBezTo>
                  <a:pt x="153" y="177"/>
                  <a:pt x="153" y="177"/>
                  <a:pt x="153" y="177"/>
                </a:cubicBezTo>
                <a:cubicBezTo>
                  <a:pt x="134" y="152"/>
                  <a:pt x="134" y="152"/>
                  <a:pt x="134" y="152"/>
                </a:cubicBezTo>
                <a:cubicBezTo>
                  <a:pt x="121" y="135"/>
                  <a:pt x="92" y="120"/>
                  <a:pt x="70" y="120"/>
                </a:cubicBezTo>
                <a:cubicBezTo>
                  <a:pt x="0" y="120"/>
                  <a:pt x="0" y="120"/>
                  <a:pt x="0" y="120"/>
                </a:cubicBezTo>
                <a:cubicBezTo>
                  <a:pt x="46" y="0"/>
                  <a:pt x="46" y="0"/>
                  <a:pt x="46" y="0"/>
                </a:cubicBezTo>
                <a:lnTo>
                  <a:pt x="263" y="0"/>
                </a:lnTo>
                <a:close/>
              </a:path>
            </a:pathLst>
          </a:cu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9"/>
          <p:cNvSpPr/>
          <p:nvPr/>
        </p:nvSpPr>
        <p:spPr bwMode="auto">
          <a:xfrm>
            <a:off x="2831446" y="5509684"/>
            <a:ext cx="907168" cy="677333"/>
          </a:xfrm>
          <a:custGeom>
            <a:avLst/>
            <a:gdLst>
              <a:gd name="T0" fmla="*/ 577 w 577"/>
              <a:gd name="T1" fmla="*/ 0 h 320"/>
              <a:gd name="T2" fmla="*/ 476 w 577"/>
              <a:gd name="T3" fmla="*/ 320 h 320"/>
              <a:gd name="T4" fmla="*/ 0 w 577"/>
              <a:gd name="T5" fmla="*/ 320 h 320"/>
              <a:gd name="T6" fmla="*/ 101 w 577"/>
              <a:gd name="T7" fmla="*/ 0 h 320"/>
              <a:gd name="T8" fmla="*/ 577 w 577"/>
              <a:gd name="T9" fmla="*/ 0 h 320"/>
            </a:gdLst>
            <a:ahLst/>
            <a:cxnLst>
              <a:cxn ang="0">
                <a:pos x="T0" y="T1"/>
              </a:cxn>
              <a:cxn ang="0">
                <a:pos x="T2" y="T3"/>
              </a:cxn>
              <a:cxn ang="0">
                <a:pos x="T4" y="T5"/>
              </a:cxn>
              <a:cxn ang="0">
                <a:pos x="T6" y="T7"/>
              </a:cxn>
              <a:cxn ang="0">
                <a:pos x="T8" y="T9"/>
              </a:cxn>
            </a:cxnLst>
            <a:rect l="0" t="0" r="r" b="b"/>
            <a:pathLst>
              <a:path w="577" h="320">
                <a:moveTo>
                  <a:pt x="577" y="0"/>
                </a:moveTo>
                <a:lnTo>
                  <a:pt x="476" y="320"/>
                </a:lnTo>
                <a:lnTo>
                  <a:pt x="0" y="320"/>
                </a:lnTo>
                <a:lnTo>
                  <a:pt x="101" y="0"/>
                </a:lnTo>
                <a:lnTo>
                  <a:pt x="577" y="0"/>
                </a:lnTo>
                <a:close/>
              </a:path>
            </a:pathLst>
          </a:cu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0"/>
          <p:cNvSpPr/>
          <p:nvPr/>
        </p:nvSpPr>
        <p:spPr bwMode="auto">
          <a:xfrm>
            <a:off x="1326949" y="5509684"/>
            <a:ext cx="907168" cy="677333"/>
          </a:xfrm>
          <a:custGeom>
            <a:avLst/>
            <a:gdLst>
              <a:gd name="T0" fmla="*/ 577 w 577"/>
              <a:gd name="T1" fmla="*/ 0 h 320"/>
              <a:gd name="T2" fmla="*/ 476 w 577"/>
              <a:gd name="T3" fmla="*/ 320 h 320"/>
              <a:gd name="T4" fmla="*/ 0 w 577"/>
              <a:gd name="T5" fmla="*/ 320 h 320"/>
              <a:gd name="T6" fmla="*/ 101 w 577"/>
              <a:gd name="T7" fmla="*/ 0 h 320"/>
              <a:gd name="T8" fmla="*/ 577 w 577"/>
              <a:gd name="T9" fmla="*/ 0 h 320"/>
            </a:gdLst>
            <a:ahLst/>
            <a:cxnLst>
              <a:cxn ang="0">
                <a:pos x="T0" y="T1"/>
              </a:cxn>
              <a:cxn ang="0">
                <a:pos x="T2" y="T3"/>
              </a:cxn>
              <a:cxn ang="0">
                <a:pos x="T4" y="T5"/>
              </a:cxn>
              <a:cxn ang="0">
                <a:pos x="T6" y="T7"/>
              </a:cxn>
              <a:cxn ang="0">
                <a:pos x="T8" y="T9"/>
              </a:cxn>
            </a:cxnLst>
            <a:rect l="0" t="0" r="r" b="b"/>
            <a:pathLst>
              <a:path w="577" h="320">
                <a:moveTo>
                  <a:pt x="577" y="0"/>
                </a:moveTo>
                <a:lnTo>
                  <a:pt x="476" y="320"/>
                </a:lnTo>
                <a:lnTo>
                  <a:pt x="0" y="320"/>
                </a:lnTo>
                <a:lnTo>
                  <a:pt x="101" y="0"/>
                </a:lnTo>
                <a:lnTo>
                  <a:pt x="577" y="0"/>
                </a:lnTo>
                <a:close/>
              </a:path>
            </a:pathLst>
          </a:custGeom>
          <a:solidFill>
            <a:schemeClr val="accent3">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1"/>
          <p:cNvSpPr/>
          <p:nvPr/>
        </p:nvSpPr>
        <p:spPr bwMode="auto">
          <a:xfrm>
            <a:off x="578575" y="5509684"/>
            <a:ext cx="907168" cy="677333"/>
          </a:xfrm>
          <a:custGeom>
            <a:avLst/>
            <a:gdLst>
              <a:gd name="T0" fmla="*/ 577 w 577"/>
              <a:gd name="T1" fmla="*/ 0 h 320"/>
              <a:gd name="T2" fmla="*/ 476 w 577"/>
              <a:gd name="T3" fmla="*/ 320 h 320"/>
              <a:gd name="T4" fmla="*/ 0 w 577"/>
              <a:gd name="T5" fmla="*/ 320 h 320"/>
              <a:gd name="T6" fmla="*/ 101 w 577"/>
              <a:gd name="T7" fmla="*/ 0 h 320"/>
              <a:gd name="T8" fmla="*/ 577 w 577"/>
              <a:gd name="T9" fmla="*/ 0 h 320"/>
            </a:gdLst>
            <a:ahLst/>
            <a:cxnLst>
              <a:cxn ang="0">
                <a:pos x="T0" y="T1"/>
              </a:cxn>
              <a:cxn ang="0">
                <a:pos x="T2" y="T3"/>
              </a:cxn>
              <a:cxn ang="0">
                <a:pos x="T4" y="T5"/>
              </a:cxn>
              <a:cxn ang="0">
                <a:pos x="T6" y="T7"/>
              </a:cxn>
              <a:cxn ang="0">
                <a:pos x="T8" y="T9"/>
              </a:cxn>
            </a:cxnLst>
            <a:rect l="0" t="0" r="r" b="b"/>
            <a:pathLst>
              <a:path w="577" h="320">
                <a:moveTo>
                  <a:pt x="577" y="0"/>
                </a:moveTo>
                <a:lnTo>
                  <a:pt x="476" y="320"/>
                </a:lnTo>
                <a:lnTo>
                  <a:pt x="0" y="320"/>
                </a:lnTo>
                <a:lnTo>
                  <a:pt x="101" y="0"/>
                </a:lnTo>
                <a:lnTo>
                  <a:pt x="577" y="0"/>
                </a:lnTo>
                <a:close/>
              </a:path>
            </a:pathLst>
          </a:custGeom>
          <a:solidFill>
            <a:schemeClr val="accent3">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12"/>
          <p:cNvSpPr/>
          <p:nvPr/>
        </p:nvSpPr>
        <p:spPr bwMode="auto">
          <a:xfrm>
            <a:off x="4196242" y="5509684"/>
            <a:ext cx="4947759" cy="1320800"/>
          </a:xfrm>
          <a:custGeom>
            <a:avLst/>
            <a:gdLst>
              <a:gd name="T0" fmla="*/ 373 w 1435"/>
              <a:gd name="T1" fmla="*/ 114 h 234"/>
              <a:gd name="T2" fmla="*/ 309 w 1435"/>
              <a:gd name="T3" fmla="*/ 81 h 234"/>
              <a:gd name="T4" fmla="*/ 291 w 1435"/>
              <a:gd name="T5" fmla="*/ 57 h 234"/>
              <a:gd name="T6" fmla="*/ 272 w 1435"/>
              <a:gd name="T7" fmla="*/ 32 h 234"/>
              <a:gd name="T8" fmla="*/ 209 w 1435"/>
              <a:gd name="T9" fmla="*/ 0 h 234"/>
              <a:gd name="T10" fmla="*/ 82 w 1435"/>
              <a:gd name="T11" fmla="*/ 0 h 234"/>
              <a:gd name="T12" fmla="*/ 10 w 1435"/>
              <a:gd name="T13" fmla="*/ 187 h 234"/>
              <a:gd name="T14" fmla="*/ 0 w 1435"/>
              <a:gd name="T15" fmla="*/ 212 h 234"/>
              <a:gd name="T16" fmla="*/ 54 w 1435"/>
              <a:gd name="T17" fmla="*/ 234 h 234"/>
              <a:gd name="T18" fmla="*/ 209 w 1435"/>
              <a:gd name="T19" fmla="*/ 234 h 234"/>
              <a:gd name="T20" fmla="*/ 1435 w 1435"/>
              <a:gd name="T21" fmla="*/ 234 h 234"/>
              <a:gd name="T22" fmla="*/ 1435 w 1435"/>
              <a:gd name="T23" fmla="*/ 114 h 234"/>
              <a:gd name="T24" fmla="*/ 373 w 1435"/>
              <a:gd name="T25" fmla="*/ 11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5" h="234">
                <a:moveTo>
                  <a:pt x="373" y="114"/>
                </a:moveTo>
                <a:cubicBezTo>
                  <a:pt x="351" y="114"/>
                  <a:pt x="323" y="99"/>
                  <a:pt x="309" y="81"/>
                </a:cubicBezTo>
                <a:cubicBezTo>
                  <a:pt x="291" y="57"/>
                  <a:pt x="291" y="57"/>
                  <a:pt x="291" y="57"/>
                </a:cubicBezTo>
                <a:cubicBezTo>
                  <a:pt x="272" y="32"/>
                  <a:pt x="272" y="32"/>
                  <a:pt x="272" y="32"/>
                </a:cubicBezTo>
                <a:cubicBezTo>
                  <a:pt x="259" y="14"/>
                  <a:pt x="231" y="0"/>
                  <a:pt x="209" y="0"/>
                </a:cubicBezTo>
                <a:cubicBezTo>
                  <a:pt x="82" y="0"/>
                  <a:pt x="82" y="0"/>
                  <a:pt x="82" y="0"/>
                </a:cubicBezTo>
                <a:cubicBezTo>
                  <a:pt x="10" y="187"/>
                  <a:pt x="10" y="187"/>
                  <a:pt x="10" y="187"/>
                </a:cubicBezTo>
                <a:cubicBezTo>
                  <a:pt x="0" y="212"/>
                  <a:pt x="0" y="212"/>
                  <a:pt x="0" y="212"/>
                </a:cubicBezTo>
                <a:cubicBezTo>
                  <a:pt x="15" y="225"/>
                  <a:pt x="37" y="234"/>
                  <a:pt x="54" y="234"/>
                </a:cubicBezTo>
                <a:cubicBezTo>
                  <a:pt x="209" y="234"/>
                  <a:pt x="209" y="234"/>
                  <a:pt x="209" y="234"/>
                </a:cubicBezTo>
                <a:cubicBezTo>
                  <a:pt x="1435" y="234"/>
                  <a:pt x="1435" y="234"/>
                  <a:pt x="1435" y="234"/>
                </a:cubicBezTo>
                <a:cubicBezTo>
                  <a:pt x="1435" y="114"/>
                  <a:pt x="1435" y="114"/>
                  <a:pt x="1435" y="114"/>
                </a:cubicBezTo>
                <a:lnTo>
                  <a:pt x="373" y="114"/>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3"/>
          <p:cNvSpPr/>
          <p:nvPr/>
        </p:nvSpPr>
        <p:spPr bwMode="auto">
          <a:xfrm>
            <a:off x="4606" y="5509684"/>
            <a:ext cx="740513" cy="677333"/>
          </a:xfrm>
          <a:custGeom>
            <a:avLst/>
            <a:gdLst>
              <a:gd name="T0" fmla="*/ 370 w 471"/>
              <a:gd name="T1" fmla="*/ 320 h 320"/>
              <a:gd name="T2" fmla="*/ 471 w 471"/>
              <a:gd name="T3" fmla="*/ 0 h 320"/>
              <a:gd name="T4" fmla="*/ 0 w 471"/>
              <a:gd name="T5" fmla="*/ 0 h 320"/>
              <a:gd name="T6" fmla="*/ 0 w 471"/>
              <a:gd name="T7" fmla="*/ 320 h 320"/>
              <a:gd name="T8" fmla="*/ 370 w 471"/>
              <a:gd name="T9" fmla="*/ 320 h 320"/>
            </a:gdLst>
            <a:ahLst/>
            <a:cxnLst>
              <a:cxn ang="0">
                <a:pos x="T0" y="T1"/>
              </a:cxn>
              <a:cxn ang="0">
                <a:pos x="T2" y="T3"/>
              </a:cxn>
              <a:cxn ang="0">
                <a:pos x="T4" y="T5"/>
              </a:cxn>
              <a:cxn ang="0">
                <a:pos x="T6" y="T7"/>
              </a:cxn>
              <a:cxn ang="0">
                <a:pos x="T8" y="T9"/>
              </a:cxn>
            </a:cxnLst>
            <a:rect l="0" t="0" r="r" b="b"/>
            <a:pathLst>
              <a:path w="471" h="320">
                <a:moveTo>
                  <a:pt x="370" y="320"/>
                </a:moveTo>
                <a:lnTo>
                  <a:pt x="471" y="0"/>
                </a:lnTo>
                <a:lnTo>
                  <a:pt x="0" y="0"/>
                </a:lnTo>
                <a:lnTo>
                  <a:pt x="0" y="320"/>
                </a:lnTo>
                <a:lnTo>
                  <a:pt x="370" y="320"/>
                </a:lnTo>
                <a:close/>
              </a:path>
            </a:pathLst>
          </a:custGeom>
          <a:solidFill>
            <a:schemeClr val="accent3">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TextBox 8"/>
          <p:cNvSpPr txBox="1"/>
          <p:nvPr/>
        </p:nvSpPr>
        <p:spPr>
          <a:xfrm>
            <a:off x="363220" y="2152650"/>
            <a:ext cx="8574405" cy="922020"/>
          </a:xfrm>
          <a:prstGeom prst="rect">
            <a:avLst/>
          </a:prstGeom>
          <a:noFill/>
        </p:spPr>
        <p:txBody>
          <a:bodyPr wrap="square" rtlCol="0">
            <a:spAutoFit/>
          </a:bodyPr>
          <a:lstStyle/>
          <a:p>
            <a:pPr>
              <a:lnSpc>
                <a:spcPct val="150000"/>
              </a:lnSpc>
            </a:pPr>
            <a:r>
              <a:rPr lang="zh-CN" altLang="en-US" sz="3600" b="1" spc="225" dirty="0">
                <a:solidFill>
                  <a:srgbClr val="FF0000"/>
                </a:solidFill>
                <a:latin typeface="Arial" panose="020B0604020202020204"/>
                <a:ea typeface="微软雅黑" panose="020B0503020204020204" pitchFamily="34" charset="-122"/>
                <a:cs typeface="+mn-ea"/>
                <a:sym typeface="Arial" panose="020B0604020202020204"/>
              </a:rPr>
              <a:t>智慧交通专业</a:t>
            </a:r>
            <a:r>
              <a:rPr lang="zh-CN" altLang="en-US" sz="3600" b="1" dirty="0">
                <a:solidFill>
                  <a:srgbClr val="FF0000"/>
                </a:solidFill>
                <a:latin typeface="微软雅黑" panose="020B0503020204020204" pitchFamily="34" charset="-122"/>
                <a:ea typeface="微软雅黑" panose="020B0503020204020204" pitchFamily="34" charset="-122"/>
                <a:sym typeface="+mn-ea"/>
              </a:rPr>
              <a:t>（本科）</a:t>
            </a:r>
            <a:r>
              <a:rPr lang="en-US" altLang="zh-CN" sz="3600" b="1" spc="225" dirty="0">
                <a:solidFill>
                  <a:srgbClr val="FF0000"/>
                </a:solidFill>
                <a:latin typeface="Arial" panose="020B0604020202020204"/>
                <a:ea typeface="微软雅黑" panose="020B0503020204020204" pitchFamily="34" charset="-122"/>
                <a:cs typeface="+mn-ea"/>
                <a:sym typeface="Arial" panose="020B0604020202020204"/>
              </a:rPr>
              <a:t>2021</a:t>
            </a:r>
            <a:r>
              <a:rPr lang="zh-CN" altLang="en-US" sz="3600" b="1" spc="225" dirty="0">
                <a:solidFill>
                  <a:srgbClr val="FF0000"/>
                </a:solidFill>
                <a:latin typeface="Arial" panose="020B0604020202020204"/>
                <a:ea typeface="微软雅黑" panose="020B0503020204020204" pitchFamily="34" charset="-122"/>
                <a:cs typeface="+mn-ea"/>
                <a:sym typeface="Arial" panose="020B0604020202020204"/>
              </a:rPr>
              <a:t>年招生宣传</a:t>
            </a:r>
            <a:endParaRPr lang="zh-CN" altLang="en-US" sz="3600" b="1" spc="225" dirty="0">
              <a:solidFill>
                <a:srgbClr val="FF0000"/>
              </a:solidFill>
              <a:latin typeface="Arial" panose="020B0604020202020204"/>
              <a:ea typeface="微软雅黑" panose="020B0503020204020204" pitchFamily="34" charset="-122"/>
              <a:cs typeface="+mn-ea"/>
              <a:sym typeface="Arial" panose="020B0604020202020204"/>
            </a:endParaRPr>
          </a:p>
        </p:txBody>
      </p:sp>
      <p:pic>
        <p:nvPicPr>
          <p:cNvPr id="2" name="图片 1"/>
          <p:cNvPicPr>
            <a:picLocks noChangeAspect="1"/>
          </p:cNvPicPr>
          <p:nvPr/>
        </p:nvPicPr>
        <p:blipFill>
          <a:blip r:embed="rId1" cstate="print"/>
          <a:stretch>
            <a:fillRect/>
          </a:stretch>
        </p:blipFill>
        <p:spPr>
          <a:xfrm>
            <a:off x="5262793" y="3333642"/>
            <a:ext cx="3876873" cy="3516591"/>
          </a:xfrm>
          <a:prstGeom prst="rect">
            <a:avLst/>
          </a:prstGeom>
          <a:ln>
            <a:noFill/>
          </a:ln>
          <a:effectLst>
            <a:outerShdw blurRad="190500" algn="tl" rotWithShape="0">
              <a:srgbClr val="000000">
                <a:alpha val="70000"/>
              </a:srgbClr>
            </a:outerShdw>
          </a:effectLst>
        </p:spPr>
      </p:pic>
      <p:sp>
        <p:nvSpPr>
          <p:cNvPr id="17" name="矩形 16"/>
          <p:cNvSpPr/>
          <p:nvPr/>
        </p:nvSpPr>
        <p:spPr>
          <a:xfrm>
            <a:off x="0" y="0"/>
            <a:ext cx="9144000" cy="107026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Picture 5" descr="未标题-1"/>
          <p:cNvPicPr>
            <a:picLocks noChangeAspect="1" noChangeArrowheads="1"/>
          </p:cNvPicPr>
          <p:nvPr/>
        </p:nvPicPr>
        <p:blipFill>
          <a:blip r:embed="rId2" cstate="print"/>
          <a:stretch>
            <a:fillRect/>
          </a:stretch>
        </p:blipFill>
        <p:spPr bwMode="auto">
          <a:xfrm>
            <a:off x="472578" y="1250052"/>
            <a:ext cx="1013223" cy="902401"/>
          </a:xfrm>
          <a:prstGeom prst="rect">
            <a:avLst/>
          </a:prstGeom>
          <a:noFill/>
          <a:ln w="9525">
            <a:noFill/>
            <a:miter lim="800000"/>
            <a:headEnd/>
            <a:tailEnd/>
          </a:ln>
        </p:spPr>
      </p:pic>
      <p:sp>
        <p:nvSpPr>
          <p:cNvPr id="10" name="Rectangle 85"/>
          <p:cNvSpPr>
            <a:spLocks noChangeArrowheads="1"/>
          </p:cNvSpPr>
          <p:nvPr/>
        </p:nvSpPr>
        <p:spPr bwMode="auto">
          <a:xfrm>
            <a:off x="539462" y="3825087"/>
            <a:ext cx="3230880" cy="460375"/>
          </a:xfrm>
          <a:prstGeom prst="rect">
            <a:avLst/>
          </a:prstGeom>
          <a:noFill/>
        </p:spPr>
        <p:txBody>
          <a:bodyPr wrap="none" rtlCol="0">
            <a:spAutoFit/>
          </a:bodyPr>
          <a:p>
            <a:r>
              <a:rPr lang="zh-CN" altLang="en-US" sz="2400" b="1" dirty="0" smtClean="0">
                <a:solidFill>
                  <a:srgbClr val="3333FF"/>
                </a:solidFill>
                <a:latin typeface="微软雅黑" panose="020B0503020204020204" pitchFamily="34" charset="-122"/>
                <a:ea typeface="微软雅黑" panose="020B0503020204020204" pitchFamily="34" charset="-122"/>
              </a:rPr>
              <a:t>国家首次批准设置专业</a:t>
            </a:r>
            <a:endParaRPr lang="zh-CN" altLang="en-US" sz="2400" b="1" dirty="0" smtClean="0">
              <a:solidFill>
                <a:srgbClr val="3333FF"/>
              </a:solidFill>
              <a:latin typeface="微软雅黑" panose="020B0503020204020204" pitchFamily="34" charset="-122"/>
              <a:ea typeface="微软雅黑" panose="020B0503020204020204" pitchFamily="34" charset="-122"/>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3"/>
          <p:cNvSpPr>
            <a:spLocks noChangeAspect="1" noChangeArrowheads="1" noTextEdit="1"/>
          </p:cNvSpPr>
          <p:nvPr/>
        </p:nvSpPr>
        <p:spPr bwMode="auto">
          <a:xfrm>
            <a:off x="0" y="1782234"/>
            <a:ext cx="9144000" cy="507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 name="Rectangle 5"/>
          <p:cNvSpPr>
            <a:spLocks noChangeArrowheads="1"/>
          </p:cNvSpPr>
          <p:nvPr/>
        </p:nvSpPr>
        <p:spPr bwMode="auto">
          <a:xfrm>
            <a:off x="-3144" y="5509684"/>
            <a:ext cx="9147144" cy="1354667"/>
          </a:xfrm>
          <a:prstGeom prst="rect">
            <a:avLst/>
          </a:prstGeom>
          <a:solidFill>
            <a:srgbClr val="0070C0"/>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sz="1400">
              <a:solidFill>
                <a:schemeClr val="lt1"/>
              </a:solidFill>
            </a:endParaRPr>
          </a:p>
        </p:txBody>
      </p:sp>
      <p:sp>
        <p:nvSpPr>
          <p:cNvPr id="15" name="Freeform 6"/>
          <p:cNvSpPr/>
          <p:nvPr/>
        </p:nvSpPr>
        <p:spPr bwMode="auto">
          <a:xfrm>
            <a:off x="4283968" y="3332989"/>
            <a:ext cx="4860032" cy="3124960"/>
          </a:xfrm>
          <a:custGeom>
            <a:avLst/>
            <a:gdLst>
              <a:gd name="T0" fmla="*/ 1418 w 1418"/>
              <a:gd name="T1" fmla="*/ 0 h 590"/>
              <a:gd name="T2" fmla="*/ 373 w 1418"/>
              <a:gd name="T3" fmla="*/ 0 h 590"/>
              <a:gd name="T4" fmla="*/ 283 w 1418"/>
              <a:gd name="T5" fmla="*/ 68 h 590"/>
              <a:gd name="T6" fmla="*/ 190 w 1418"/>
              <a:gd name="T7" fmla="*/ 303 h 590"/>
              <a:gd name="T8" fmla="*/ 164 w 1418"/>
              <a:gd name="T9" fmla="*/ 355 h 590"/>
              <a:gd name="T10" fmla="*/ 74 w 1418"/>
              <a:gd name="T11" fmla="*/ 423 h 590"/>
              <a:gd name="T12" fmla="*/ 64 w 1418"/>
              <a:gd name="T13" fmla="*/ 423 h 590"/>
              <a:gd name="T14" fmla="*/ 0 w 1418"/>
              <a:gd name="T15" fmla="*/ 590 h 590"/>
              <a:gd name="T16" fmla="*/ 1418 w 1418"/>
              <a:gd name="T17" fmla="*/ 590 h 590"/>
              <a:gd name="T18" fmla="*/ 1418 w 1418"/>
              <a:gd name="T19" fmla="*/ 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8" h="590">
                <a:moveTo>
                  <a:pt x="1418" y="0"/>
                </a:moveTo>
                <a:cubicBezTo>
                  <a:pt x="373" y="0"/>
                  <a:pt x="373" y="0"/>
                  <a:pt x="373" y="0"/>
                </a:cubicBezTo>
                <a:cubicBezTo>
                  <a:pt x="342" y="0"/>
                  <a:pt x="302" y="31"/>
                  <a:pt x="283" y="68"/>
                </a:cubicBezTo>
                <a:cubicBezTo>
                  <a:pt x="190" y="303"/>
                  <a:pt x="190" y="303"/>
                  <a:pt x="190" y="303"/>
                </a:cubicBezTo>
                <a:cubicBezTo>
                  <a:pt x="164" y="355"/>
                  <a:pt x="164" y="355"/>
                  <a:pt x="164" y="355"/>
                </a:cubicBezTo>
                <a:cubicBezTo>
                  <a:pt x="146" y="392"/>
                  <a:pt x="105" y="423"/>
                  <a:pt x="74" y="423"/>
                </a:cubicBezTo>
                <a:cubicBezTo>
                  <a:pt x="64" y="423"/>
                  <a:pt x="64" y="423"/>
                  <a:pt x="64" y="423"/>
                </a:cubicBezTo>
                <a:cubicBezTo>
                  <a:pt x="0" y="590"/>
                  <a:pt x="0" y="590"/>
                  <a:pt x="0" y="590"/>
                </a:cubicBezTo>
                <a:cubicBezTo>
                  <a:pt x="1418" y="590"/>
                  <a:pt x="1418" y="590"/>
                  <a:pt x="1418" y="590"/>
                </a:cubicBezTo>
                <a:lnTo>
                  <a:pt x="1418" y="0"/>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7"/>
          <p:cNvSpPr/>
          <p:nvPr/>
        </p:nvSpPr>
        <p:spPr bwMode="auto">
          <a:xfrm>
            <a:off x="2075323" y="5509684"/>
            <a:ext cx="907168" cy="677333"/>
          </a:xfrm>
          <a:custGeom>
            <a:avLst/>
            <a:gdLst>
              <a:gd name="T0" fmla="*/ 577 w 577"/>
              <a:gd name="T1" fmla="*/ 0 h 320"/>
              <a:gd name="T2" fmla="*/ 476 w 577"/>
              <a:gd name="T3" fmla="*/ 320 h 320"/>
              <a:gd name="T4" fmla="*/ 0 w 577"/>
              <a:gd name="T5" fmla="*/ 320 h 320"/>
              <a:gd name="T6" fmla="*/ 101 w 577"/>
              <a:gd name="T7" fmla="*/ 0 h 320"/>
              <a:gd name="T8" fmla="*/ 577 w 577"/>
              <a:gd name="T9" fmla="*/ 0 h 320"/>
            </a:gdLst>
            <a:ahLst/>
            <a:cxnLst>
              <a:cxn ang="0">
                <a:pos x="T0" y="T1"/>
              </a:cxn>
              <a:cxn ang="0">
                <a:pos x="T2" y="T3"/>
              </a:cxn>
              <a:cxn ang="0">
                <a:pos x="T4" y="T5"/>
              </a:cxn>
              <a:cxn ang="0">
                <a:pos x="T6" y="T7"/>
              </a:cxn>
              <a:cxn ang="0">
                <a:pos x="T8" y="T9"/>
              </a:cxn>
            </a:cxnLst>
            <a:rect l="0" t="0" r="r" b="b"/>
            <a:pathLst>
              <a:path w="577" h="320">
                <a:moveTo>
                  <a:pt x="577" y="0"/>
                </a:moveTo>
                <a:lnTo>
                  <a:pt x="476" y="320"/>
                </a:lnTo>
                <a:lnTo>
                  <a:pt x="0" y="320"/>
                </a:lnTo>
                <a:lnTo>
                  <a:pt x="101" y="0"/>
                </a:lnTo>
                <a:lnTo>
                  <a:pt x="577" y="0"/>
                </a:lnTo>
                <a:close/>
              </a:path>
            </a:pathLst>
          </a:custGeom>
          <a:solidFill>
            <a:schemeClr val="accent3">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8"/>
          <p:cNvSpPr/>
          <p:nvPr/>
        </p:nvSpPr>
        <p:spPr bwMode="auto">
          <a:xfrm>
            <a:off x="3570093" y="5509684"/>
            <a:ext cx="907168" cy="1195917"/>
          </a:xfrm>
          <a:custGeom>
            <a:avLst/>
            <a:gdLst>
              <a:gd name="T0" fmla="*/ 263 w 263"/>
              <a:gd name="T1" fmla="*/ 0 h 212"/>
              <a:gd name="T2" fmla="*/ 181 w 263"/>
              <a:gd name="T3" fmla="*/ 212 h 212"/>
              <a:gd name="T4" fmla="*/ 171 w 263"/>
              <a:gd name="T5" fmla="*/ 202 h 212"/>
              <a:gd name="T6" fmla="*/ 153 w 263"/>
              <a:gd name="T7" fmla="*/ 177 h 212"/>
              <a:gd name="T8" fmla="*/ 134 w 263"/>
              <a:gd name="T9" fmla="*/ 152 h 212"/>
              <a:gd name="T10" fmla="*/ 70 w 263"/>
              <a:gd name="T11" fmla="*/ 120 h 212"/>
              <a:gd name="T12" fmla="*/ 0 w 263"/>
              <a:gd name="T13" fmla="*/ 120 h 212"/>
              <a:gd name="T14" fmla="*/ 46 w 263"/>
              <a:gd name="T15" fmla="*/ 0 h 212"/>
              <a:gd name="T16" fmla="*/ 263 w 263"/>
              <a:gd name="T17"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3" h="212">
                <a:moveTo>
                  <a:pt x="263" y="0"/>
                </a:moveTo>
                <a:cubicBezTo>
                  <a:pt x="181" y="212"/>
                  <a:pt x="181" y="212"/>
                  <a:pt x="181" y="212"/>
                </a:cubicBezTo>
                <a:cubicBezTo>
                  <a:pt x="177" y="209"/>
                  <a:pt x="174" y="206"/>
                  <a:pt x="171" y="202"/>
                </a:cubicBezTo>
                <a:cubicBezTo>
                  <a:pt x="153" y="177"/>
                  <a:pt x="153" y="177"/>
                  <a:pt x="153" y="177"/>
                </a:cubicBezTo>
                <a:cubicBezTo>
                  <a:pt x="134" y="152"/>
                  <a:pt x="134" y="152"/>
                  <a:pt x="134" y="152"/>
                </a:cubicBezTo>
                <a:cubicBezTo>
                  <a:pt x="121" y="135"/>
                  <a:pt x="92" y="120"/>
                  <a:pt x="70" y="120"/>
                </a:cubicBezTo>
                <a:cubicBezTo>
                  <a:pt x="0" y="120"/>
                  <a:pt x="0" y="120"/>
                  <a:pt x="0" y="120"/>
                </a:cubicBezTo>
                <a:cubicBezTo>
                  <a:pt x="46" y="0"/>
                  <a:pt x="46" y="0"/>
                  <a:pt x="46" y="0"/>
                </a:cubicBezTo>
                <a:lnTo>
                  <a:pt x="263" y="0"/>
                </a:lnTo>
                <a:close/>
              </a:path>
            </a:pathLst>
          </a:cu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9"/>
          <p:cNvSpPr/>
          <p:nvPr/>
        </p:nvSpPr>
        <p:spPr bwMode="auto">
          <a:xfrm>
            <a:off x="2831446" y="5509684"/>
            <a:ext cx="907168" cy="677333"/>
          </a:xfrm>
          <a:custGeom>
            <a:avLst/>
            <a:gdLst>
              <a:gd name="T0" fmla="*/ 577 w 577"/>
              <a:gd name="T1" fmla="*/ 0 h 320"/>
              <a:gd name="T2" fmla="*/ 476 w 577"/>
              <a:gd name="T3" fmla="*/ 320 h 320"/>
              <a:gd name="T4" fmla="*/ 0 w 577"/>
              <a:gd name="T5" fmla="*/ 320 h 320"/>
              <a:gd name="T6" fmla="*/ 101 w 577"/>
              <a:gd name="T7" fmla="*/ 0 h 320"/>
              <a:gd name="T8" fmla="*/ 577 w 577"/>
              <a:gd name="T9" fmla="*/ 0 h 320"/>
            </a:gdLst>
            <a:ahLst/>
            <a:cxnLst>
              <a:cxn ang="0">
                <a:pos x="T0" y="T1"/>
              </a:cxn>
              <a:cxn ang="0">
                <a:pos x="T2" y="T3"/>
              </a:cxn>
              <a:cxn ang="0">
                <a:pos x="T4" y="T5"/>
              </a:cxn>
              <a:cxn ang="0">
                <a:pos x="T6" y="T7"/>
              </a:cxn>
              <a:cxn ang="0">
                <a:pos x="T8" y="T9"/>
              </a:cxn>
            </a:cxnLst>
            <a:rect l="0" t="0" r="r" b="b"/>
            <a:pathLst>
              <a:path w="577" h="320">
                <a:moveTo>
                  <a:pt x="577" y="0"/>
                </a:moveTo>
                <a:lnTo>
                  <a:pt x="476" y="320"/>
                </a:lnTo>
                <a:lnTo>
                  <a:pt x="0" y="320"/>
                </a:lnTo>
                <a:lnTo>
                  <a:pt x="101" y="0"/>
                </a:lnTo>
                <a:lnTo>
                  <a:pt x="577" y="0"/>
                </a:lnTo>
                <a:close/>
              </a:path>
            </a:pathLst>
          </a:cu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0"/>
          <p:cNvSpPr/>
          <p:nvPr/>
        </p:nvSpPr>
        <p:spPr bwMode="auto">
          <a:xfrm>
            <a:off x="1326949" y="5509684"/>
            <a:ext cx="907168" cy="677333"/>
          </a:xfrm>
          <a:custGeom>
            <a:avLst/>
            <a:gdLst>
              <a:gd name="T0" fmla="*/ 577 w 577"/>
              <a:gd name="T1" fmla="*/ 0 h 320"/>
              <a:gd name="T2" fmla="*/ 476 w 577"/>
              <a:gd name="T3" fmla="*/ 320 h 320"/>
              <a:gd name="T4" fmla="*/ 0 w 577"/>
              <a:gd name="T5" fmla="*/ 320 h 320"/>
              <a:gd name="T6" fmla="*/ 101 w 577"/>
              <a:gd name="T7" fmla="*/ 0 h 320"/>
              <a:gd name="T8" fmla="*/ 577 w 577"/>
              <a:gd name="T9" fmla="*/ 0 h 320"/>
            </a:gdLst>
            <a:ahLst/>
            <a:cxnLst>
              <a:cxn ang="0">
                <a:pos x="T0" y="T1"/>
              </a:cxn>
              <a:cxn ang="0">
                <a:pos x="T2" y="T3"/>
              </a:cxn>
              <a:cxn ang="0">
                <a:pos x="T4" y="T5"/>
              </a:cxn>
              <a:cxn ang="0">
                <a:pos x="T6" y="T7"/>
              </a:cxn>
              <a:cxn ang="0">
                <a:pos x="T8" y="T9"/>
              </a:cxn>
            </a:cxnLst>
            <a:rect l="0" t="0" r="r" b="b"/>
            <a:pathLst>
              <a:path w="577" h="320">
                <a:moveTo>
                  <a:pt x="577" y="0"/>
                </a:moveTo>
                <a:lnTo>
                  <a:pt x="476" y="320"/>
                </a:lnTo>
                <a:lnTo>
                  <a:pt x="0" y="320"/>
                </a:lnTo>
                <a:lnTo>
                  <a:pt x="101" y="0"/>
                </a:lnTo>
                <a:lnTo>
                  <a:pt x="577" y="0"/>
                </a:lnTo>
                <a:close/>
              </a:path>
            </a:pathLst>
          </a:custGeom>
          <a:solidFill>
            <a:schemeClr val="accent3">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1"/>
          <p:cNvSpPr/>
          <p:nvPr/>
        </p:nvSpPr>
        <p:spPr bwMode="auto">
          <a:xfrm>
            <a:off x="578575" y="5509684"/>
            <a:ext cx="907168" cy="677333"/>
          </a:xfrm>
          <a:custGeom>
            <a:avLst/>
            <a:gdLst>
              <a:gd name="T0" fmla="*/ 577 w 577"/>
              <a:gd name="T1" fmla="*/ 0 h 320"/>
              <a:gd name="T2" fmla="*/ 476 w 577"/>
              <a:gd name="T3" fmla="*/ 320 h 320"/>
              <a:gd name="T4" fmla="*/ 0 w 577"/>
              <a:gd name="T5" fmla="*/ 320 h 320"/>
              <a:gd name="T6" fmla="*/ 101 w 577"/>
              <a:gd name="T7" fmla="*/ 0 h 320"/>
              <a:gd name="T8" fmla="*/ 577 w 577"/>
              <a:gd name="T9" fmla="*/ 0 h 320"/>
            </a:gdLst>
            <a:ahLst/>
            <a:cxnLst>
              <a:cxn ang="0">
                <a:pos x="T0" y="T1"/>
              </a:cxn>
              <a:cxn ang="0">
                <a:pos x="T2" y="T3"/>
              </a:cxn>
              <a:cxn ang="0">
                <a:pos x="T4" y="T5"/>
              </a:cxn>
              <a:cxn ang="0">
                <a:pos x="T6" y="T7"/>
              </a:cxn>
              <a:cxn ang="0">
                <a:pos x="T8" y="T9"/>
              </a:cxn>
            </a:cxnLst>
            <a:rect l="0" t="0" r="r" b="b"/>
            <a:pathLst>
              <a:path w="577" h="320">
                <a:moveTo>
                  <a:pt x="577" y="0"/>
                </a:moveTo>
                <a:lnTo>
                  <a:pt x="476" y="320"/>
                </a:lnTo>
                <a:lnTo>
                  <a:pt x="0" y="320"/>
                </a:lnTo>
                <a:lnTo>
                  <a:pt x="101" y="0"/>
                </a:lnTo>
                <a:lnTo>
                  <a:pt x="577" y="0"/>
                </a:lnTo>
                <a:close/>
              </a:path>
            </a:pathLst>
          </a:custGeom>
          <a:solidFill>
            <a:schemeClr val="accent3">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12"/>
          <p:cNvSpPr/>
          <p:nvPr/>
        </p:nvSpPr>
        <p:spPr bwMode="auto">
          <a:xfrm>
            <a:off x="4196242" y="5509684"/>
            <a:ext cx="4947759" cy="1320800"/>
          </a:xfrm>
          <a:custGeom>
            <a:avLst/>
            <a:gdLst>
              <a:gd name="T0" fmla="*/ 373 w 1435"/>
              <a:gd name="T1" fmla="*/ 114 h 234"/>
              <a:gd name="T2" fmla="*/ 309 w 1435"/>
              <a:gd name="T3" fmla="*/ 81 h 234"/>
              <a:gd name="T4" fmla="*/ 291 w 1435"/>
              <a:gd name="T5" fmla="*/ 57 h 234"/>
              <a:gd name="T6" fmla="*/ 272 w 1435"/>
              <a:gd name="T7" fmla="*/ 32 h 234"/>
              <a:gd name="T8" fmla="*/ 209 w 1435"/>
              <a:gd name="T9" fmla="*/ 0 h 234"/>
              <a:gd name="T10" fmla="*/ 82 w 1435"/>
              <a:gd name="T11" fmla="*/ 0 h 234"/>
              <a:gd name="T12" fmla="*/ 10 w 1435"/>
              <a:gd name="T13" fmla="*/ 187 h 234"/>
              <a:gd name="T14" fmla="*/ 0 w 1435"/>
              <a:gd name="T15" fmla="*/ 212 h 234"/>
              <a:gd name="T16" fmla="*/ 54 w 1435"/>
              <a:gd name="T17" fmla="*/ 234 h 234"/>
              <a:gd name="T18" fmla="*/ 209 w 1435"/>
              <a:gd name="T19" fmla="*/ 234 h 234"/>
              <a:gd name="T20" fmla="*/ 1435 w 1435"/>
              <a:gd name="T21" fmla="*/ 234 h 234"/>
              <a:gd name="T22" fmla="*/ 1435 w 1435"/>
              <a:gd name="T23" fmla="*/ 114 h 234"/>
              <a:gd name="T24" fmla="*/ 373 w 1435"/>
              <a:gd name="T25" fmla="*/ 11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5" h="234">
                <a:moveTo>
                  <a:pt x="373" y="114"/>
                </a:moveTo>
                <a:cubicBezTo>
                  <a:pt x="351" y="114"/>
                  <a:pt x="323" y="99"/>
                  <a:pt x="309" y="81"/>
                </a:cubicBezTo>
                <a:cubicBezTo>
                  <a:pt x="291" y="57"/>
                  <a:pt x="291" y="57"/>
                  <a:pt x="291" y="57"/>
                </a:cubicBezTo>
                <a:cubicBezTo>
                  <a:pt x="272" y="32"/>
                  <a:pt x="272" y="32"/>
                  <a:pt x="272" y="32"/>
                </a:cubicBezTo>
                <a:cubicBezTo>
                  <a:pt x="259" y="14"/>
                  <a:pt x="231" y="0"/>
                  <a:pt x="209" y="0"/>
                </a:cubicBezTo>
                <a:cubicBezTo>
                  <a:pt x="82" y="0"/>
                  <a:pt x="82" y="0"/>
                  <a:pt x="82" y="0"/>
                </a:cubicBezTo>
                <a:cubicBezTo>
                  <a:pt x="10" y="187"/>
                  <a:pt x="10" y="187"/>
                  <a:pt x="10" y="187"/>
                </a:cubicBezTo>
                <a:cubicBezTo>
                  <a:pt x="0" y="212"/>
                  <a:pt x="0" y="212"/>
                  <a:pt x="0" y="212"/>
                </a:cubicBezTo>
                <a:cubicBezTo>
                  <a:pt x="15" y="225"/>
                  <a:pt x="37" y="234"/>
                  <a:pt x="54" y="234"/>
                </a:cubicBezTo>
                <a:cubicBezTo>
                  <a:pt x="209" y="234"/>
                  <a:pt x="209" y="234"/>
                  <a:pt x="209" y="234"/>
                </a:cubicBezTo>
                <a:cubicBezTo>
                  <a:pt x="1435" y="234"/>
                  <a:pt x="1435" y="234"/>
                  <a:pt x="1435" y="234"/>
                </a:cubicBezTo>
                <a:cubicBezTo>
                  <a:pt x="1435" y="114"/>
                  <a:pt x="1435" y="114"/>
                  <a:pt x="1435" y="114"/>
                </a:cubicBezTo>
                <a:lnTo>
                  <a:pt x="373" y="114"/>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3"/>
          <p:cNvSpPr/>
          <p:nvPr/>
        </p:nvSpPr>
        <p:spPr bwMode="auto">
          <a:xfrm>
            <a:off x="4606" y="5509684"/>
            <a:ext cx="740513" cy="677333"/>
          </a:xfrm>
          <a:custGeom>
            <a:avLst/>
            <a:gdLst>
              <a:gd name="T0" fmla="*/ 370 w 471"/>
              <a:gd name="T1" fmla="*/ 320 h 320"/>
              <a:gd name="T2" fmla="*/ 471 w 471"/>
              <a:gd name="T3" fmla="*/ 0 h 320"/>
              <a:gd name="T4" fmla="*/ 0 w 471"/>
              <a:gd name="T5" fmla="*/ 0 h 320"/>
              <a:gd name="T6" fmla="*/ 0 w 471"/>
              <a:gd name="T7" fmla="*/ 320 h 320"/>
              <a:gd name="T8" fmla="*/ 370 w 471"/>
              <a:gd name="T9" fmla="*/ 320 h 320"/>
            </a:gdLst>
            <a:ahLst/>
            <a:cxnLst>
              <a:cxn ang="0">
                <a:pos x="T0" y="T1"/>
              </a:cxn>
              <a:cxn ang="0">
                <a:pos x="T2" y="T3"/>
              </a:cxn>
              <a:cxn ang="0">
                <a:pos x="T4" y="T5"/>
              </a:cxn>
              <a:cxn ang="0">
                <a:pos x="T6" y="T7"/>
              </a:cxn>
              <a:cxn ang="0">
                <a:pos x="T8" y="T9"/>
              </a:cxn>
            </a:cxnLst>
            <a:rect l="0" t="0" r="r" b="b"/>
            <a:pathLst>
              <a:path w="471" h="320">
                <a:moveTo>
                  <a:pt x="370" y="320"/>
                </a:moveTo>
                <a:lnTo>
                  <a:pt x="471" y="0"/>
                </a:lnTo>
                <a:lnTo>
                  <a:pt x="0" y="0"/>
                </a:lnTo>
                <a:lnTo>
                  <a:pt x="0" y="320"/>
                </a:lnTo>
                <a:lnTo>
                  <a:pt x="370" y="320"/>
                </a:lnTo>
                <a:close/>
              </a:path>
            </a:pathLst>
          </a:custGeom>
          <a:solidFill>
            <a:schemeClr val="accent3">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TextBox 8"/>
          <p:cNvSpPr txBox="1"/>
          <p:nvPr/>
        </p:nvSpPr>
        <p:spPr>
          <a:xfrm>
            <a:off x="387985" y="1805940"/>
            <a:ext cx="8569325" cy="829945"/>
          </a:xfrm>
          <a:prstGeom prst="rect">
            <a:avLst/>
          </a:prstGeom>
          <a:noFill/>
        </p:spPr>
        <p:txBody>
          <a:bodyPr wrap="square" rtlCol="0">
            <a:spAutoFit/>
          </a:bodyPr>
          <a:lstStyle/>
          <a:p>
            <a:pPr>
              <a:lnSpc>
                <a:spcPct val="150000"/>
              </a:lnSpc>
            </a:pPr>
            <a:r>
              <a:rPr lang="zh-CN" altLang="en-US" sz="3200" b="1" spc="225" dirty="0">
                <a:solidFill>
                  <a:srgbClr val="FF0000"/>
                </a:solidFill>
                <a:latin typeface="Arial" panose="020B0604020202020204"/>
                <a:ea typeface="微软雅黑" panose="020B0503020204020204" pitchFamily="34" charset="-122"/>
                <a:cs typeface="+mn-ea"/>
                <a:sym typeface="Arial" panose="020B0604020202020204"/>
              </a:rPr>
              <a:t> 欢迎有志青年报考 合肥学院 智慧交通专业</a:t>
            </a:r>
            <a:r>
              <a:rPr lang="en-US" altLang="zh-CN" sz="3200" b="1" spc="225" dirty="0">
                <a:solidFill>
                  <a:srgbClr val="FF0000"/>
                </a:solidFill>
                <a:latin typeface="Arial" panose="020B0604020202020204"/>
                <a:ea typeface="微软雅黑" panose="020B0503020204020204" pitchFamily="34" charset="-122"/>
                <a:cs typeface="+mn-ea"/>
                <a:sym typeface="Arial" panose="020B0604020202020204"/>
              </a:rPr>
              <a:t>!</a:t>
            </a:r>
            <a:endParaRPr lang="en-US" altLang="zh-CN" sz="3200" b="1" spc="225" dirty="0">
              <a:solidFill>
                <a:srgbClr val="FF0000"/>
              </a:solidFill>
              <a:latin typeface="Arial" panose="020B0604020202020204"/>
              <a:ea typeface="微软雅黑" panose="020B0503020204020204" pitchFamily="34" charset="-122"/>
              <a:cs typeface="+mn-ea"/>
              <a:sym typeface="Arial" panose="020B0604020202020204"/>
            </a:endParaRPr>
          </a:p>
        </p:txBody>
      </p:sp>
      <p:pic>
        <p:nvPicPr>
          <p:cNvPr id="2" name="图片 1"/>
          <p:cNvPicPr>
            <a:picLocks noChangeAspect="1"/>
          </p:cNvPicPr>
          <p:nvPr/>
        </p:nvPicPr>
        <p:blipFill>
          <a:blip r:embed="rId1" cstate="print"/>
          <a:stretch>
            <a:fillRect/>
          </a:stretch>
        </p:blipFill>
        <p:spPr>
          <a:xfrm>
            <a:off x="5330190" y="3340735"/>
            <a:ext cx="3772535" cy="3422650"/>
          </a:xfrm>
          <a:prstGeom prst="rect">
            <a:avLst/>
          </a:prstGeom>
          <a:ln>
            <a:noFill/>
          </a:ln>
          <a:effectLst>
            <a:outerShdw blurRad="190500" algn="tl" rotWithShape="0">
              <a:srgbClr val="000000">
                <a:alpha val="70000"/>
              </a:srgbClr>
            </a:outerShdw>
          </a:effectLst>
        </p:spPr>
      </p:pic>
      <p:sp>
        <p:nvSpPr>
          <p:cNvPr id="17" name="矩形 16"/>
          <p:cNvSpPr/>
          <p:nvPr/>
        </p:nvSpPr>
        <p:spPr>
          <a:xfrm>
            <a:off x="0" y="0"/>
            <a:ext cx="9144000" cy="107026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Picture 5" descr="未标题-1"/>
          <p:cNvPicPr>
            <a:picLocks noChangeAspect="1" noChangeArrowheads="1"/>
          </p:cNvPicPr>
          <p:nvPr/>
        </p:nvPicPr>
        <p:blipFill>
          <a:blip r:embed="rId2" cstate="print"/>
          <a:stretch>
            <a:fillRect/>
          </a:stretch>
        </p:blipFill>
        <p:spPr bwMode="auto">
          <a:xfrm>
            <a:off x="8127503" y="42917"/>
            <a:ext cx="1013223" cy="902401"/>
          </a:xfrm>
          <a:prstGeom prst="rect">
            <a:avLst/>
          </a:prstGeom>
          <a:noFill/>
          <a:ln w="9525">
            <a:noFill/>
            <a:miter lim="800000"/>
            <a:headEnd/>
            <a:tailEnd/>
          </a:ln>
        </p:spPr>
      </p:pic>
      <p:pic>
        <p:nvPicPr>
          <p:cNvPr id="25" name="图片 -2147482624"/>
          <p:cNvPicPr>
            <a:picLocks noChangeAspect="1"/>
          </p:cNvPicPr>
          <p:nvPr/>
        </p:nvPicPr>
        <p:blipFill>
          <a:blip r:embed="rId3"/>
          <a:srcRect t="7468" b="6009"/>
          <a:stretch>
            <a:fillRect/>
          </a:stretch>
        </p:blipFill>
        <p:spPr>
          <a:xfrm>
            <a:off x="1813099" y="2963048"/>
            <a:ext cx="2009299" cy="1853089"/>
          </a:xfrm>
          <a:prstGeom prst="rect">
            <a:avLst/>
          </a:prstGeom>
          <a:noFill/>
          <a:ln w="9525">
            <a:noFill/>
          </a:ln>
        </p:spPr>
      </p:pic>
      <p:sp>
        <p:nvSpPr>
          <p:cNvPr id="26" name="Text Box 29"/>
          <p:cNvSpPr txBox="1"/>
          <p:nvPr/>
        </p:nvSpPr>
        <p:spPr>
          <a:xfrm>
            <a:off x="1603069" y="4897261"/>
            <a:ext cx="2452217" cy="458908"/>
          </a:xfrm>
          <a:prstGeom prst="rect">
            <a:avLst/>
          </a:prstGeom>
          <a:noFill/>
          <a:ln w="9525">
            <a:noFill/>
          </a:ln>
        </p:spPr>
        <p:txBody>
          <a:bodyPr wrap="square">
            <a:spAutoFit/>
          </a:bodyPr>
          <a:lstStyle/>
          <a:p>
            <a:pPr marL="408940" indent="-342900" algn="just">
              <a:lnSpc>
                <a:spcPct val="150000"/>
              </a:lnSpc>
              <a:buClr>
                <a:srgbClr val="FF0000"/>
              </a:buClr>
            </a:pPr>
            <a:r>
              <a:rPr lang="en-US" altLang="zh-CN" b="1"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二〇二一年 六月 </a:t>
            </a:r>
            <a:endParaRPr lang="zh-CN" altLang="en-US" b="1" dirty="0">
              <a:solidFill>
                <a:srgbClr val="FF0000"/>
              </a:solidFill>
              <a:effectLst>
                <a:outerShdw blurRad="38100" dist="38100" dir="2700000">
                  <a:srgbClr val="000000"/>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p:split orient="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矩形 6"/>
          <p:cNvSpPr/>
          <p:nvPr/>
        </p:nvSpPr>
        <p:spPr>
          <a:xfrm>
            <a:off x="0" y="0"/>
            <a:ext cx="9144000" cy="107026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5" descr="未标题-1"/>
          <p:cNvPicPr>
            <a:picLocks noChangeAspect="1" noChangeArrowheads="1"/>
          </p:cNvPicPr>
          <p:nvPr/>
        </p:nvPicPr>
        <p:blipFill>
          <a:blip r:embed="rId1" cstate="print"/>
          <a:stretch>
            <a:fillRect/>
          </a:stretch>
        </p:blipFill>
        <p:spPr bwMode="auto">
          <a:xfrm>
            <a:off x="8127503" y="42917"/>
            <a:ext cx="1013223" cy="902401"/>
          </a:xfrm>
          <a:prstGeom prst="rect">
            <a:avLst/>
          </a:prstGeom>
          <a:noFill/>
          <a:ln w="9525">
            <a:noFill/>
            <a:miter lim="800000"/>
            <a:headEnd/>
            <a:tailEnd/>
          </a:ln>
        </p:spPr>
      </p:pic>
      <p:sp>
        <p:nvSpPr>
          <p:cNvPr id="10" name="Rectangle 85"/>
          <p:cNvSpPr>
            <a:spLocks noChangeArrowheads="1"/>
          </p:cNvSpPr>
          <p:nvPr/>
        </p:nvSpPr>
        <p:spPr bwMode="auto">
          <a:xfrm>
            <a:off x="-12353" y="6316192"/>
            <a:ext cx="8802410" cy="461665"/>
          </a:xfrm>
          <a:prstGeom prst="rect">
            <a:avLst/>
          </a:prstGeom>
          <a:noFill/>
        </p:spPr>
        <p:txBody>
          <a:bodyPr wrap="none" rtlCol="0">
            <a:spAutoFit/>
          </a:bodyPr>
          <a:lstStyle/>
          <a:p>
            <a:r>
              <a:rPr lang="zh-CN" altLang="en-US" sz="2400" b="1" dirty="0" smtClean="0">
                <a:solidFill>
                  <a:srgbClr val="31859C"/>
                </a:solidFill>
                <a:latin typeface="微软雅黑" panose="020B0503020204020204" pitchFamily="34" charset="-122"/>
                <a:ea typeface="微软雅黑" panose="020B0503020204020204" pitchFamily="34" charset="-122"/>
              </a:rPr>
              <a:t>通过</a:t>
            </a:r>
            <a:r>
              <a:rPr lang="zh-CN" altLang="en-US" sz="2400" b="1" dirty="0" smtClean="0">
                <a:solidFill>
                  <a:srgbClr val="FF0000"/>
                </a:solidFill>
                <a:latin typeface="微软雅黑" panose="020B0503020204020204" pitchFamily="34" charset="-122"/>
                <a:ea typeface="微软雅黑" panose="020B0503020204020204" pitchFamily="34" charset="-122"/>
              </a:rPr>
              <a:t>城市智慧交通系统</a:t>
            </a:r>
            <a:r>
              <a:rPr lang="zh-CN" altLang="en-US" sz="2400" b="1" dirty="0" smtClean="0">
                <a:solidFill>
                  <a:srgbClr val="31859C"/>
                </a:solidFill>
                <a:latin typeface="微软雅黑" panose="020B0503020204020204" pitchFamily="34" charset="-122"/>
                <a:ea typeface="微软雅黑" panose="020B0503020204020204" pitchFamily="34" charset="-122"/>
              </a:rPr>
              <a:t>治理城市交通问题成为我国重大</a:t>
            </a:r>
            <a:r>
              <a:rPr lang="zh-CN" altLang="en-US" sz="2400" b="1" dirty="0">
                <a:solidFill>
                  <a:srgbClr val="31859C"/>
                </a:solidFill>
                <a:latin typeface="微软雅黑" panose="020B0503020204020204" pitchFamily="34" charset="-122"/>
                <a:ea typeface="微软雅黑" panose="020B0503020204020204" pitchFamily="34" charset="-122"/>
              </a:rPr>
              <a:t>战略</a:t>
            </a:r>
            <a:r>
              <a:rPr lang="zh-CN" altLang="en-US" sz="2400" b="1" dirty="0" smtClean="0">
                <a:solidFill>
                  <a:srgbClr val="31859C"/>
                </a:solidFill>
                <a:latin typeface="微软雅黑" panose="020B0503020204020204" pitchFamily="34" charset="-122"/>
                <a:ea typeface="微软雅黑" panose="020B0503020204020204" pitchFamily="34" charset="-122"/>
              </a:rPr>
              <a:t>需求</a:t>
            </a:r>
            <a:endParaRPr lang="en-US" altLang="zh-CN" sz="2400" b="1" dirty="0" smtClean="0">
              <a:solidFill>
                <a:srgbClr val="31859C"/>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182581" y="1364216"/>
            <a:ext cx="3857652" cy="2194040"/>
            <a:chOff x="702919" y="1358092"/>
            <a:chExt cx="3857652" cy="2194040"/>
          </a:xfrm>
        </p:grpSpPr>
        <p:pic>
          <p:nvPicPr>
            <p:cNvPr id="12" name="图片 1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6543"/>
            <a:stretch>
              <a:fillRect/>
            </a:stretch>
          </p:blipFill>
          <p:spPr>
            <a:xfrm>
              <a:off x="1094546" y="1358092"/>
              <a:ext cx="3092306" cy="1867998"/>
            </a:xfrm>
            <a:prstGeom prst="round2DiagRect">
              <a:avLst>
                <a:gd name="adj1" fmla="val 14490"/>
                <a:gd name="adj2" fmla="val 0"/>
              </a:avLst>
            </a:prstGeom>
            <a:ln w="38100" cap="sq">
              <a:solidFill>
                <a:srgbClr val="FFFFFF"/>
              </a:solidFill>
              <a:miter lim="800000"/>
              <a:headEnd/>
              <a:tailEnd/>
            </a:ln>
            <a:effectLst>
              <a:outerShdw blurRad="254000" algn="tl" rotWithShape="0">
                <a:srgbClr val="000000">
                  <a:alpha val="43000"/>
                </a:srgbClr>
              </a:outerShdw>
            </a:effectLst>
          </p:spPr>
        </p:pic>
        <p:sp>
          <p:nvSpPr>
            <p:cNvPr id="13" name="矩形 12"/>
            <p:cNvSpPr/>
            <p:nvPr/>
          </p:nvSpPr>
          <p:spPr>
            <a:xfrm>
              <a:off x="702919" y="3244355"/>
              <a:ext cx="3857652" cy="307777"/>
            </a:xfrm>
            <a:prstGeom prst="rect">
              <a:avLst/>
            </a:prstGeom>
          </p:spPr>
          <p:txBody>
            <a:bodyPr wrap="square">
              <a:spAutoFit/>
            </a:bodyPr>
            <a:lstStyle/>
            <a:p>
              <a:pPr algn="ctr"/>
              <a:r>
                <a:rPr lang="zh-CN" altLang="en-US" sz="1400"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北京交通指挥中心视察</a:t>
              </a:r>
              <a:endParaRPr lang="en-US" altLang="zh-CN" sz="1400"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4" name="矩形 13"/>
          <p:cNvSpPr/>
          <p:nvPr/>
        </p:nvSpPr>
        <p:spPr>
          <a:xfrm>
            <a:off x="3566632" y="1557219"/>
            <a:ext cx="4357718" cy="1477328"/>
          </a:xfrm>
          <a:prstGeom prst="rect">
            <a:avLst/>
          </a:prstGeom>
        </p:spPr>
        <p:txBody>
          <a:bodyPr wrap="square">
            <a:spAutoFit/>
          </a:bodyPr>
          <a:lstStyle/>
          <a:p>
            <a:pPr lvl="0">
              <a:lnSpc>
                <a:spcPct val="150000"/>
              </a:lnSpc>
              <a:defRPr/>
            </a:pPr>
            <a:r>
              <a:rPr lang="zh-CN" altLang="en-US" sz="2000" kern="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习近平总书记</a:t>
            </a:r>
            <a:r>
              <a:rPr lang="zh-CN" altLang="en-US" sz="2000" kern="0"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指出：要</a:t>
            </a:r>
            <a:r>
              <a:rPr lang="zh-CN" altLang="en-US" sz="2000" kern="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着力</a:t>
            </a:r>
            <a:r>
              <a:rPr lang="zh-CN" altLang="en-US" sz="2000" b="1" kern="0" dirty="0">
                <a:latin typeface="Times New Roman" panose="02020603050405020304" pitchFamily="18" charset="0"/>
                <a:ea typeface="微软雅黑" panose="020B0503020204020204" pitchFamily="34" charset="-122"/>
                <a:cs typeface="Times New Roman" panose="02020603050405020304" pitchFamily="18" charset="0"/>
              </a:rPr>
              <a:t>构建现代化交通网络</a:t>
            </a:r>
            <a:r>
              <a:rPr lang="zh-CN" altLang="en-US" sz="2000" b="1" kern="0" dirty="0" smtClean="0">
                <a:latin typeface="Times New Roman" panose="02020603050405020304" pitchFamily="18" charset="0"/>
                <a:ea typeface="微软雅黑" panose="020B0503020204020204" pitchFamily="34" charset="-122"/>
                <a:cs typeface="Times New Roman" panose="02020603050405020304" pitchFamily="18" charset="0"/>
              </a:rPr>
              <a:t>系统，</a:t>
            </a:r>
            <a:r>
              <a:rPr lang="zh-CN" altLang="en-US" sz="2000" kern="0"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要</a:t>
            </a:r>
            <a:r>
              <a:rPr lang="zh-CN" altLang="en-US" sz="2000" kern="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把</a:t>
            </a:r>
            <a:r>
              <a:rPr lang="zh-CN" altLang="en-US" sz="2000" kern="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解决交通拥堵问题放在城市发展的重</a:t>
            </a:r>
            <a:r>
              <a:rPr lang="zh-CN" altLang="en-US" sz="2000" kern="0"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要位置</a:t>
            </a:r>
            <a:r>
              <a:rPr lang="zh-CN" altLang="en-US" sz="2000" kern="0"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000" kern="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Line 80"/>
          <p:cNvSpPr>
            <a:spLocks noChangeShapeType="1"/>
          </p:cNvSpPr>
          <p:nvPr/>
        </p:nvSpPr>
        <p:spPr bwMode="auto">
          <a:xfrm flipV="1">
            <a:off x="131645" y="3590937"/>
            <a:ext cx="7791521" cy="0"/>
          </a:xfrm>
          <a:prstGeom prst="line">
            <a:avLst/>
          </a:prstGeom>
          <a:noFill/>
          <a:ln w="19050" cap="rnd">
            <a:solidFill>
              <a:srgbClr val="333333"/>
            </a:solidFill>
            <a:prstDash val="sysDot"/>
            <a:round/>
            <a:headEnd type="oval" w="med" len="med"/>
          </a:ln>
          <a:extLst>
            <a:ext uri="{909E8E84-426E-40DD-AFC4-6F175D3DCCD1}">
              <a14:hiddenFill xmlns:a14="http://schemas.microsoft.com/office/drawing/2010/main">
                <a:noFill/>
              </a14:hiddenFill>
            </a:ext>
          </a:extLst>
        </p:spPr>
        <p:txBody>
          <a:bodyPr lIns="108850" tIns="54425" rIns="108850" bIns="54425"/>
          <a:lstStyle/>
          <a:p>
            <a:endParaRPr lang="zh-CN" altLang="en-US"/>
          </a:p>
        </p:txBody>
      </p:sp>
      <p:sp>
        <p:nvSpPr>
          <p:cNvPr id="19" name="圆角矩形标注 18"/>
          <p:cNvSpPr/>
          <p:nvPr/>
        </p:nvSpPr>
        <p:spPr>
          <a:xfrm>
            <a:off x="-38203" y="3797383"/>
            <a:ext cx="6672919" cy="2230398"/>
          </a:xfrm>
          <a:prstGeom prst="wedgeRoundRectCallout">
            <a:avLst>
              <a:gd name="adj1" fmla="val 56957"/>
              <a:gd name="adj2" fmla="val -56390"/>
              <a:gd name="adj3" fmla="val 16667"/>
            </a:avLst>
          </a:prstGeom>
        </p:spPr>
        <p:txBody>
          <a:bodyPr wrap="square">
            <a:spAutoFit/>
          </a:bodyPr>
          <a:lstStyle/>
          <a:p>
            <a:pPr algn="just">
              <a:lnSpc>
                <a:spcPts val="3000"/>
              </a:lnSpc>
            </a:pPr>
            <a:r>
              <a:rPr lang="en-US" altLang="zh-CN" sz="1600" kern="0" dirty="0">
                <a:latin typeface="Times New Roman" panose="02020603050405020304" pitchFamily="18" charset="0"/>
                <a:ea typeface="微软雅黑" panose="020B0503020204020204" pitchFamily="34" charset="-122"/>
                <a:cs typeface="Times New Roman" panose="02020603050405020304" pitchFamily="18" charset="0"/>
              </a:rPr>
              <a:t>2019</a:t>
            </a:r>
            <a:r>
              <a:rPr lang="zh-CN" altLang="en-US" sz="1600" kern="0" dirty="0">
                <a:latin typeface="Times New Roman" panose="02020603050405020304" pitchFamily="18" charset="0"/>
                <a:ea typeface="微软雅黑" panose="020B0503020204020204" pitchFamily="34" charset="-122"/>
                <a:cs typeface="Times New Roman" panose="02020603050405020304" pitchFamily="18" charset="0"/>
              </a:rPr>
              <a:t>年</a:t>
            </a:r>
            <a:r>
              <a:rPr lang="en-US" altLang="zh-CN" sz="1600" kern="0" dirty="0">
                <a:latin typeface="Times New Roman" panose="02020603050405020304" pitchFamily="18" charset="0"/>
                <a:ea typeface="微软雅黑" panose="020B0503020204020204" pitchFamily="34" charset="-122"/>
                <a:cs typeface="Times New Roman" panose="02020603050405020304" pitchFamily="18" charset="0"/>
              </a:rPr>
              <a:t>9</a:t>
            </a:r>
            <a:r>
              <a:rPr lang="zh-CN" altLang="en-US" sz="1600" kern="0" dirty="0">
                <a:latin typeface="Times New Roman" panose="02020603050405020304" pitchFamily="18" charset="0"/>
                <a:ea typeface="微软雅黑" panose="020B0503020204020204" pitchFamily="34" charset="-122"/>
                <a:cs typeface="Times New Roman" panose="02020603050405020304" pitchFamily="18" charset="0"/>
              </a:rPr>
              <a:t>月，国务院颁布的</a:t>
            </a:r>
            <a:r>
              <a:rPr lang="en-US" altLang="zh-CN" sz="1600" b="1" kern="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600" b="1" kern="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交通强国战略</a:t>
            </a:r>
            <a:r>
              <a:rPr lang="en-US" altLang="zh-CN" sz="1600" b="1" kern="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600" kern="0" dirty="0">
                <a:latin typeface="Times New Roman" panose="02020603050405020304" pitchFamily="18" charset="0"/>
                <a:ea typeface="微软雅黑" panose="020B0503020204020204" pitchFamily="34" charset="-122"/>
                <a:cs typeface="Times New Roman" panose="02020603050405020304" pitchFamily="18" charset="0"/>
              </a:rPr>
              <a:t>提出到</a:t>
            </a:r>
            <a:r>
              <a:rPr lang="en-US" altLang="zh-CN" sz="1600" kern="0" dirty="0">
                <a:latin typeface="Times New Roman" panose="02020603050405020304" pitchFamily="18" charset="0"/>
                <a:ea typeface="微软雅黑" panose="020B0503020204020204" pitchFamily="34" charset="-122"/>
                <a:cs typeface="Times New Roman" panose="02020603050405020304" pitchFamily="18" charset="0"/>
              </a:rPr>
              <a:t>2035</a:t>
            </a:r>
            <a:r>
              <a:rPr lang="zh-CN" altLang="en-US" sz="1600" kern="0" dirty="0">
                <a:latin typeface="Times New Roman" panose="02020603050405020304" pitchFamily="18" charset="0"/>
                <a:ea typeface="微软雅黑" panose="020B0503020204020204" pitchFamily="34" charset="-122"/>
                <a:cs typeface="Times New Roman" panose="02020603050405020304" pitchFamily="18" charset="0"/>
              </a:rPr>
              <a:t>年开发新一代智能交通</a:t>
            </a:r>
            <a:r>
              <a:rPr lang="zh-CN" altLang="en-US" sz="1600" kern="0" dirty="0" smtClean="0">
                <a:latin typeface="Times New Roman" panose="02020603050405020304" pitchFamily="18" charset="0"/>
                <a:ea typeface="微软雅黑" panose="020B0503020204020204" pitchFamily="34" charset="-122"/>
                <a:cs typeface="Times New Roman" panose="02020603050405020304" pitchFamily="18" charset="0"/>
              </a:rPr>
              <a:t>管理系统，大力</a:t>
            </a:r>
            <a:r>
              <a:rPr lang="zh-CN" altLang="en-US" sz="1600" kern="0" dirty="0">
                <a:latin typeface="Times New Roman" panose="02020603050405020304" pitchFamily="18" charset="0"/>
                <a:ea typeface="微软雅黑" panose="020B0503020204020204" pitchFamily="34" charset="-122"/>
                <a:cs typeface="Times New Roman" panose="02020603050405020304" pitchFamily="18" charset="0"/>
              </a:rPr>
              <a:t>发展</a:t>
            </a:r>
            <a:r>
              <a:rPr lang="zh-CN" altLang="en-US" sz="1600" b="1" kern="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智慧</a:t>
            </a:r>
            <a:r>
              <a:rPr lang="zh-CN" altLang="en-US" sz="1600" b="1" kern="0"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交通。</a:t>
            </a:r>
            <a:endParaRPr lang="en-US" altLang="zh-CN" sz="1600" b="1" kern="0"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ts val="3000"/>
              </a:lnSpc>
            </a:pPr>
            <a:r>
              <a:rPr lang="en-US" altLang="zh-CN" sz="1600" kern="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2019</a:t>
            </a:r>
            <a:r>
              <a:rPr lang="zh-CN" altLang="en-US" sz="1600" kern="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年</a:t>
            </a:r>
            <a:r>
              <a:rPr lang="en-US" altLang="zh-CN" sz="1600" kern="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12</a:t>
            </a:r>
            <a:r>
              <a:rPr lang="zh-CN" altLang="en-US" sz="1600" kern="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月，交通部颁布的</a:t>
            </a:r>
            <a:r>
              <a:rPr lang="en-US" altLang="zh-CN" sz="1600" b="1" kern="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600" b="1" kern="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推进综合交通运输大数据发展行动纲要（</a:t>
            </a:r>
            <a:r>
              <a:rPr lang="en-US" altLang="zh-CN" sz="1600" b="1" kern="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2020-2025</a:t>
            </a:r>
            <a:r>
              <a:rPr lang="zh-CN" altLang="en-US" sz="1600" b="1" kern="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年）</a:t>
            </a:r>
            <a:r>
              <a:rPr lang="en-US" altLang="zh-CN" sz="1600" b="1" kern="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600" kern="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提出到</a:t>
            </a:r>
            <a:r>
              <a:rPr lang="en-US" altLang="zh-CN" sz="1600" kern="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2025</a:t>
            </a:r>
            <a:r>
              <a:rPr lang="zh-CN" altLang="en-US" sz="1600" kern="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年将力争实现交通基础设施、载运工具等成规模、成体系的大数据集基本</a:t>
            </a:r>
            <a:r>
              <a:rPr lang="zh-CN" altLang="en-US" sz="1600" kern="0"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建成，</a:t>
            </a:r>
            <a:r>
              <a:rPr lang="zh-CN" altLang="en-US" sz="1600" b="1" kern="0"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全面推进智慧交通发展</a:t>
            </a:r>
            <a:r>
              <a:rPr lang="zh-CN" altLang="en-US" sz="1600" kern="0"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1600" kern="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 name="Line 80"/>
          <p:cNvSpPr>
            <a:spLocks noChangeShapeType="1"/>
          </p:cNvSpPr>
          <p:nvPr/>
        </p:nvSpPr>
        <p:spPr bwMode="auto">
          <a:xfrm flipV="1">
            <a:off x="137608" y="6230934"/>
            <a:ext cx="7791521" cy="0"/>
          </a:xfrm>
          <a:prstGeom prst="line">
            <a:avLst/>
          </a:prstGeom>
          <a:noFill/>
          <a:ln w="19050" cap="rnd">
            <a:solidFill>
              <a:srgbClr val="333333"/>
            </a:solidFill>
            <a:prstDash val="sysDot"/>
            <a:round/>
            <a:headEnd type="oval" w="med" len="med"/>
          </a:ln>
          <a:extLst>
            <a:ext uri="{909E8E84-426E-40DD-AFC4-6F175D3DCCD1}">
              <a14:hiddenFill xmlns:a14="http://schemas.microsoft.com/office/drawing/2010/main">
                <a:noFill/>
              </a14:hiddenFill>
            </a:ext>
          </a:extLst>
        </p:spPr>
        <p:txBody>
          <a:bodyPr lIns="108850" tIns="54425" rIns="108850" bIns="54425"/>
          <a:lstStyle/>
          <a:p>
            <a:endParaRPr lang="zh-CN" altLang="en-US"/>
          </a:p>
        </p:txBody>
      </p:sp>
      <p:sp>
        <p:nvSpPr>
          <p:cNvPr id="81" name="Line 80"/>
          <p:cNvSpPr>
            <a:spLocks noChangeShapeType="1"/>
          </p:cNvSpPr>
          <p:nvPr/>
        </p:nvSpPr>
        <p:spPr bwMode="auto">
          <a:xfrm flipV="1">
            <a:off x="137608" y="1200029"/>
            <a:ext cx="7791521" cy="0"/>
          </a:xfrm>
          <a:prstGeom prst="line">
            <a:avLst/>
          </a:prstGeom>
          <a:noFill/>
          <a:ln w="19050" cap="rnd">
            <a:solidFill>
              <a:srgbClr val="333333"/>
            </a:solidFill>
            <a:prstDash val="sysDot"/>
            <a:round/>
            <a:headEnd type="oval" w="med" len="med"/>
          </a:ln>
          <a:extLst>
            <a:ext uri="{909E8E84-426E-40DD-AFC4-6F175D3DCCD1}">
              <a14:hiddenFill xmlns:a14="http://schemas.microsoft.com/office/drawing/2010/main">
                <a:noFill/>
              </a14:hiddenFill>
            </a:ext>
          </a:extLst>
        </p:spPr>
        <p:txBody>
          <a:bodyPr lIns="108850" tIns="54425" rIns="108850" bIns="54425"/>
          <a:lstStyle/>
          <a:p>
            <a:endParaRPr lang="zh-CN" altLang="en-US"/>
          </a:p>
        </p:txBody>
      </p:sp>
      <p:sp>
        <p:nvSpPr>
          <p:cNvPr id="85" name="标题 1"/>
          <p:cNvSpPr>
            <a:spLocks noGrp="1"/>
          </p:cNvSpPr>
          <p:nvPr>
            <p:ph type="title"/>
          </p:nvPr>
        </p:nvSpPr>
        <p:spPr>
          <a:xfrm>
            <a:off x="178563" y="142852"/>
            <a:ext cx="7853610" cy="796948"/>
          </a:xfrm>
        </p:spPr>
        <p:txBody>
          <a:bodyPr/>
          <a:lstStyle/>
          <a:p>
            <a:pPr lvl="0">
              <a:defRPr/>
            </a:pPr>
            <a:r>
              <a:rPr lang="zh-CN" altLang="en-US" sz="3600" dirty="0" smtClean="0">
                <a:latin typeface="微软雅黑" panose="020B0503020204020204" pitchFamily="34" charset="-122"/>
                <a:ea typeface="微软雅黑" panose="020B0503020204020204" pitchFamily="34" charset="-122"/>
              </a:rPr>
              <a:t>我国智慧交通行业发展背景</a:t>
            </a:r>
            <a:endParaRPr lang="zh-CN" altLang="en-US" sz="3600" dirty="0">
              <a:latin typeface="微软雅黑" panose="020B0503020204020204" pitchFamily="34" charset="-122"/>
              <a:ea typeface="微软雅黑" panose="020B0503020204020204" pitchFamily="34" charset="-122"/>
            </a:endParaRPr>
          </a:p>
        </p:txBody>
      </p:sp>
      <p:sp>
        <p:nvSpPr>
          <p:cNvPr id="21" name="灯片编号占位符 5"/>
          <p:cNvSpPr>
            <a:spLocks noGrp="1"/>
          </p:cNvSpPr>
          <p:nvPr>
            <p:ph type="sldNum" sz="quarter" idx="4294967295"/>
          </p:nvPr>
        </p:nvSpPr>
        <p:spPr>
          <a:xfrm>
            <a:off x="8356599" y="6492875"/>
            <a:ext cx="592417" cy="365125"/>
          </a:xfrm>
          <a:prstGeom prst="rect">
            <a:avLst/>
          </a:prstGeom>
        </p:spPr>
        <p:txBody>
          <a:bodyPr/>
          <a:lstStyle/>
          <a:p>
            <a:pPr algn="r"/>
            <a:fld id="{AA57640D-640C-4718-86C5-BD1BAF8B7887}" type="slidenum">
              <a:rPr lang="zh-CN" altLang="en-US" sz="1200" smtClean="0">
                <a:solidFill>
                  <a:schemeClr val="tx1">
                    <a:lumMod val="85000"/>
                    <a:lumOff val="15000"/>
                  </a:schemeClr>
                </a:solidFill>
              </a:rPr>
            </a:fld>
            <a:endParaRPr lang="zh-CN" altLang="en-US" sz="1200" dirty="0">
              <a:solidFill>
                <a:schemeClr val="tx1">
                  <a:lumMod val="85000"/>
                  <a:lumOff val="15000"/>
                </a:schemeClr>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0838" y="3653748"/>
            <a:ext cx="1786033" cy="2454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矩形 6"/>
          <p:cNvSpPr/>
          <p:nvPr/>
        </p:nvSpPr>
        <p:spPr>
          <a:xfrm>
            <a:off x="0" y="0"/>
            <a:ext cx="9144000" cy="107026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5" descr="未标题-1"/>
          <p:cNvPicPr>
            <a:picLocks noChangeAspect="1" noChangeArrowheads="1"/>
          </p:cNvPicPr>
          <p:nvPr/>
        </p:nvPicPr>
        <p:blipFill>
          <a:blip r:embed="rId1" cstate="print"/>
          <a:stretch>
            <a:fillRect/>
          </a:stretch>
        </p:blipFill>
        <p:spPr bwMode="auto">
          <a:xfrm>
            <a:off x="8127503" y="42917"/>
            <a:ext cx="1013223" cy="902401"/>
          </a:xfrm>
          <a:prstGeom prst="rect">
            <a:avLst/>
          </a:prstGeom>
          <a:noFill/>
          <a:ln w="9525">
            <a:noFill/>
            <a:miter lim="800000"/>
            <a:headEnd/>
            <a:tailEnd/>
          </a:ln>
        </p:spPr>
      </p:pic>
      <p:pic>
        <p:nvPicPr>
          <p:cNvPr id="9218" name="Picture 2" descr="https://ss2.baidu.com/6ONYsjip0QIZ8tyhnq/it/u=3525507569,4278251550&amp;fm=173&amp;app=25&amp;f=JPEG?w=500&amp;h=333&amp;s=EE534787740234F040A98B9003005087"/>
          <p:cNvPicPr>
            <a:picLocks noChangeAspect="1" noChangeArrowheads="1"/>
          </p:cNvPicPr>
          <p:nvPr/>
        </p:nvPicPr>
        <p:blipFill>
          <a:blip r:embed="rId2" cstate="print"/>
          <a:srcRect t="2269"/>
          <a:stretch>
            <a:fillRect/>
          </a:stretch>
        </p:blipFill>
        <p:spPr bwMode="auto">
          <a:xfrm>
            <a:off x="604520" y="4107180"/>
            <a:ext cx="3748405" cy="2048510"/>
          </a:xfrm>
          <a:prstGeom prst="rect">
            <a:avLst/>
          </a:prstGeom>
          <a:ln>
            <a:noFill/>
          </a:ln>
          <a:effectLst>
            <a:outerShdw blurRad="292100" dist="139700" dir="2700000" algn="tl" rotWithShape="0">
              <a:srgbClr val="333333">
                <a:alpha val="65000"/>
              </a:srgbClr>
            </a:outerShdw>
          </a:effectLst>
        </p:spPr>
      </p:pic>
      <p:pic>
        <p:nvPicPr>
          <p:cNvPr id="9219" name="Picture 3" descr="C:\Users\ibm\Desktop\timg.jpg"/>
          <p:cNvPicPr>
            <a:picLocks noChangeAspect="1" noChangeArrowheads="1"/>
          </p:cNvPicPr>
          <p:nvPr/>
        </p:nvPicPr>
        <p:blipFill>
          <a:blip r:embed="rId3" cstate="print"/>
          <a:srcRect b="2339"/>
          <a:stretch>
            <a:fillRect/>
          </a:stretch>
        </p:blipFill>
        <p:spPr bwMode="auto">
          <a:xfrm>
            <a:off x="4780280" y="1300480"/>
            <a:ext cx="3653155" cy="2421255"/>
          </a:xfrm>
          <a:prstGeom prst="rect">
            <a:avLst/>
          </a:prstGeom>
          <a:ln>
            <a:noFill/>
          </a:ln>
          <a:effectLst>
            <a:outerShdw blurRad="292100" dist="139700" dir="2700000" algn="tl" rotWithShape="0">
              <a:srgbClr val="333333">
                <a:alpha val="65000"/>
              </a:srgbClr>
            </a:outerShdw>
          </a:effectLst>
        </p:spPr>
      </p:pic>
      <p:pic>
        <p:nvPicPr>
          <p:cNvPr id="9221" name="Picture 5" descr="https://timgsa.baidu.com/timg?image&amp;quality=80&amp;size=b9999_10000&amp;sec=1541148861401&amp;di=f3f3f1b834d0a2e9ed86a772e51705d5&amp;imgtype=0&amp;src=http%3A%2F%2Fwww.szrhg.com%2Fuploads%2F201707%2F596885b079a25.jpg"/>
          <p:cNvPicPr>
            <a:picLocks noChangeAspect="1" noChangeArrowheads="1"/>
          </p:cNvPicPr>
          <p:nvPr/>
        </p:nvPicPr>
        <p:blipFill>
          <a:blip r:embed="rId4" cstate="print"/>
          <a:stretch>
            <a:fillRect/>
          </a:stretch>
        </p:blipFill>
        <p:spPr bwMode="auto">
          <a:xfrm>
            <a:off x="4759325" y="4082415"/>
            <a:ext cx="3772535" cy="2037080"/>
          </a:xfrm>
          <a:prstGeom prst="rect">
            <a:avLst/>
          </a:prstGeom>
          <a:ln>
            <a:noFill/>
          </a:ln>
          <a:effectLst>
            <a:outerShdw blurRad="292100" dist="139700" dir="2700000" algn="tl" rotWithShape="0">
              <a:srgbClr val="333333">
                <a:alpha val="65000"/>
              </a:srgbClr>
            </a:outerShdw>
          </a:effectLst>
        </p:spPr>
      </p:pic>
      <p:pic>
        <p:nvPicPr>
          <p:cNvPr id="9222" name="Picture 6" descr="C:\Users\ibm\Desktop\timgDS7Q21EI.jpg"/>
          <p:cNvPicPr>
            <a:picLocks noChangeAspect="1" noChangeArrowheads="1"/>
          </p:cNvPicPr>
          <p:nvPr/>
        </p:nvPicPr>
        <p:blipFill>
          <a:blip r:embed="rId5" cstate="print"/>
          <a:stretch>
            <a:fillRect/>
          </a:stretch>
        </p:blipFill>
        <p:spPr bwMode="auto">
          <a:xfrm>
            <a:off x="619760" y="1277620"/>
            <a:ext cx="3674745" cy="2451735"/>
          </a:xfrm>
          <a:prstGeom prst="rect">
            <a:avLst/>
          </a:prstGeom>
          <a:ln>
            <a:noFill/>
          </a:ln>
          <a:effectLst>
            <a:outerShdw blurRad="292100" dist="139700" dir="2700000" algn="tl" rotWithShape="0">
              <a:srgbClr val="333333">
                <a:alpha val="65000"/>
              </a:srgbClr>
            </a:outerShdw>
          </a:effectLst>
        </p:spPr>
      </p:pic>
      <p:sp>
        <p:nvSpPr>
          <p:cNvPr id="33" name="标题 1"/>
          <p:cNvSpPr>
            <a:spLocks noGrp="1"/>
          </p:cNvSpPr>
          <p:nvPr>
            <p:ph type="title"/>
          </p:nvPr>
        </p:nvSpPr>
        <p:spPr>
          <a:xfrm>
            <a:off x="178563" y="142852"/>
            <a:ext cx="7853610" cy="796948"/>
          </a:xfrm>
        </p:spPr>
        <p:txBody>
          <a:bodyPr/>
          <a:lstStyle/>
          <a:p>
            <a:pPr lvl="0">
              <a:defRPr/>
            </a:pPr>
            <a:r>
              <a:rPr lang="zh-CN" altLang="en-US" sz="3600" dirty="0" smtClean="0">
                <a:latin typeface="微软雅黑" panose="020B0503020204020204" pitchFamily="34" charset="-122"/>
                <a:ea typeface="微软雅黑" panose="020B0503020204020204" pitchFamily="34" charset="-122"/>
              </a:rPr>
              <a:t>我国智慧交通行业发展背景</a:t>
            </a:r>
            <a:endParaRPr lang="zh-CN" altLang="en-US" sz="3600" dirty="0">
              <a:latin typeface="微软雅黑" panose="020B0503020204020204" pitchFamily="34" charset="-122"/>
              <a:ea typeface="微软雅黑" panose="020B0503020204020204" pitchFamily="34" charset="-122"/>
            </a:endParaRPr>
          </a:p>
        </p:txBody>
      </p:sp>
      <p:sp>
        <p:nvSpPr>
          <p:cNvPr id="10" name="灯片编号占位符 5"/>
          <p:cNvSpPr>
            <a:spLocks noGrp="1"/>
          </p:cNvSpPr>
          <p:nvPr>
            <p:ph type="sldNum" sz="quarter" idx="4294967295"/>
          </p:nvPr>
        </p:nvSpPr>
        <p:spPr>
          <a:xfrm>
            <a:off x="8356599" y="6492875"/>
            <a:ext cx="592417" cy="365125"/>
          </a:xfrm>
          <a:prstGeom prst="rect">
            <a:avLst/>
          </a:prstGeom>
        </p:spPr>
        <p:txBody>
          <a:bodyPr/>
          <a:lstStyle/>
          <a:p>
            <a:pPr algn="r"/>
            <a:fld id="{AA57640D-640C-4718-86C5-BD1BAF8B7887}" type="slidenum">
              <a:rPr lang="zh-CN" altLang="en-US" sz="1200" b="1" smtClean="0">
                <a:solidFill>
                  <a:schemeClr val="tx1">
                    <a:lumMod val="85000"/>
                    <a:lumOff val="15000"/>
                  </a:schemeClr>
                </a:solidFill>
              </a:rPr>
            </a:fld>
            <a:endParaRPr lang="zh-CN" altLang="en-US" sz="1200" b="1" dirty="0">
              <a:solidFill>
                <a:schemeClr val="tx1">
                  <a:lumMod val="85000"/>
                  <a:lumOff val="15000"/>
                </a:schemeClr>
              </a:solidFill>
            </a:endParaRPr>
          </a:p>
        </p:txBody>
      </p:sp>
    </p:spTree>
  </p:cSld>
  <p:clrMapOvr>
    <a:masterClrMapping/>
  </p:clrMapOvr>
  <p:transition>
    <p:blinds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107026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178563" y="142852"/>
            <a:ext cx="7853610" cy="796948"/>
          </a:xfrm>
        </p:spPr>
        <p:txBody>
          <a:bodyPr/>
          <a:lstStyle/>
          <a:p>
            <a:r>
              <a:rPr lang="zh-CN" altLang="en-US" sz="3600" dirty="0" smtClean="0">
                <a:latin typeface="Times New Roman" panose="02020603050405020304" pitchFamily="18" charset="0"/>
                <a:cs typeface="Times New Roman" panose="02020603050405020304" pitchFamily="18" charset="0"/>
              </a:rPr>
              <a:t>智慧交通专业</a:t>
            </a:r>
            <a:r>
              <a:rPr lang="zh-CN" altLang="en-US" sz="3600" dirty="0">
                <a:latin typeface="Times New Roman" panose="02020603050405020304" pitchFamily="18" charset="0"/>
                <a:cs typeface="Times New Roman" panose="02020603050405020304" pitchFamily="18" charset="0"/>
              </a:rPr>
              <a:t>特色与培养目标</a:t>
            </a:r>
            <a:endParaRPr lang="zh-CN" altLang="en-US" sz="3600" dirty="0">
              <a:latin typeface="Times New Roman" panose="02020603050405020304" pitchFamily="18" charset="0"/>
              <a:cs typeface="Times New Roman" panose="02020603050405020304" pitchFamily="18" charset="0"/>
            </a:endParaRPr>
          </a:p>
        </p:txBody>
      </p:sp>
      <p:pic>
        <p:nvPicPr>
          <p:cNvPr id="9" name="Picture 5" descr="未标题-1"/>
          <p:cNvPicPr>
            <a:picLocks noChangeAspect="1" noChangeArrowheads="1"/>
          </p:cNvPicPr>
          <p:nvPr/>
        </p:nvPicPr>
        <p:blipFill>
          <a:blip r:embed="rId1" cstate="print"/>
          <a:stretch>
            <a:fillRect/>
          </a:stretch>
        </p:blipFill>
        <p:spPr bwMode="auto">
          <a:xfrm>
            <a:off x="8127503" y="42917"/>
            <a:ext cx="1013223" cy="902401"/>
          </a:xfrm>
          <a:prstGeom prst="rect">
            <a:avLst/>
          </a:prstGeom>
          <a:noFill/>
          <a:ln w="9525">
            <a:noFill/>
            <a:miter lim="800000"/>
            <a:headEnd/>
            <a:tailEnd/>
          </a:ln>
        </p:spPr>
      </p:pic>
      <p:graphicFrame>
        <p:nvGraphicFramePr>
          <p:cNvPr id="13" name="图示 12"/>
          <p:cNvGraphicFramePr/>
          <p:nvPr/>
        </p:nvGraphicFramePr>
        <p:xfrm>
          <a:off x="0" y="1212783"/>
          <a:ext cx="8951495" cy="5467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灯片编号占位符 5"/>
          <p:cNvSpPr>
            <a:spLocks noGrp="1"/>
          </p:cNvSpPr>
          <p:nvPr>
            <p:ph type="sldNum" sz="quarter" idx="4294967295"/>
          </p:nvPr>
        </p:nvSpPr>
        <p:spPr>
          <a:xfrm>
            <a:off x="8356599" y="6492875"/>
            <a:ext cx="592417" cy="365125"/>
          </a:xfrm>
          <a:prstGeom prst="rect">
            <a:avLst/>
          </a:prstGeom>
        </p:spPr>
        <p:txBody>
          <a:bodyPr/>
          <a:lstStyle/>
          <a:p>
            <a:pPr algn="r"/>
            <a:fld id="{AA57640D-640C-4718-86C5-BD1BAF8B7887}" type="slidenum">
              <a:rPr lang="zh-CN" altLang="en-US" sz="1200" smtClean="0">
                <a:solidFill>
                  <a:schemeClr val="tx1">
                    <a:lumMod val="85000"/>
                    <a:lumOff val="15000"/>
                  </a:schemeClr>
                </a:solidFill>
                <a:latin typeface="Times New Roman" panose="02020603050405020304" pitchFamily="18" charset="0"/>
                <a:ea typeface="黑体" panose="02010609060101010101" pitchFamily="49" charset="-122"/>
                <a:cs typeface="Times New Roman" panose="02020603050405020304" pitchFamily="18" charset="0"/>
              </a:rPr>
            </a:fld>
            <a:endParaRPr lang="zh-CN" altLang="en-US" sz="1200" dirty="0">
              <a:solidFill>
                <a:schemeClr val="tx1">
                  <a:lumMod val="85000"/>
                  <a:lumOff val="15000"/>
                </a:schemeClr>
              </a:solidFill>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107026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178563" y="142852"/>
            <a:ext cx="7853610" cy="796948"/>
          </a:xfrm>
        </p:spPr>
        <p:txBody>
          <a:bodyPr/>
          <a:lstStyle/>
          <a:p>
            <a:r>
              <a:rPr lang="zh-CN" altLang="en-US" sz="3600" dirty="0">
                <a:latin typeface="Times New Roman" panose="02020603050405020304" pitchFamily="18" charset="0"/>
                <a:cs typeface="Times New Roman" panose="02020603050405020304" pitchFamily="18" charset="0"/>
              </a:rPr>
              <a:t>师资力量</a:t>
            </a:r>
            <a:endParaRPr lang="zh-CN" altLang="en-US" sz="3600" dirty="0">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4"/>
          </p:nvPr>
        </p:nvSpPr>
        <p:spPr/>
        <p:txBody>
          <a:bodyPr/>
          <a:lstStyle/>
          <a:p>
            <a:fld id="{AA57640D-640C-4718-86C5-BD1BAF8B7887}" type="slidenum">
              <a:rPr lang="zh-CN" altLang="en-US" smtClean="0">
                <a:solidFill>
                  <a:schemeClr val="tx1">
                    <a:lumMod val="85000"/>
                    <a:lumOff val="15000"/>
                  </a:schemeClr>
                </a:solidFill>
                <a:latin typeface="Times New Roman" panose="02020603050405020304" pitchFamily="18" charset="0"/>
                <a:ea typeface="黑体" panose="02010609060101010101" pitchFamily="49" charset="-122"/>
                <a:cs typeface="Times New Roman" panose="02020603050405020304" pitchFamily="18" charset="0"/>
              </a:rPr>
            </a:fld>
            <a:endParaRPr lang="zh-CN" altLang="en-US" dirty="0">
              <a:solidFill>
                <a:schemeClr val="tx1">
                  <a:lumMod val="85000"/>
                  <a:lumOff val="15000"/>
                </a:schemeClr>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9" name="Picture 5" descr="未标题-1"/>
          <p:cNvPicPr>
            <a:picLocks noChangeAspect="1" noChangeArrowheads="1"/>
          </p:cNvPicPr>
          <p:nvPr/>
        </p:nvPicPr>
        <p:blipFill>
          <a:blip r:embed="rId1" cstate="print"/>
          <a:stretch>
            <a:fillRect/>
          </a:stretch>
        </p:blipFill>
        <p:spPr bwMode="auto">
          <a:xfrm>
            <a:off x="8127503" y="42917"/>
            <a:ext cx="1013223" cy="902401"/>
          </a:xfrm>
          <a:prstGeom prst="rect">
            <a:avLst/>
          </a:prstGeom>
          <a:noFill/>
          <a:ln w="9525">
            <a:noFill/>
            <a:miter lim="800000"/>
            <a:headEnd/>
            <a:tailEnd/>
          </a:ln>
        </p:spPr>
      </p:pic>
      <p:graphicFrame>
        <p:nvGraphicFramePr>
          <p:cNvPr id="17" name="图示 16"/>
          <p:cNvGraphicFramePr/>
          <p:nvPr/>
        </p:nvGraphicFramePr>
        <p:xfrm>
          <a:off x="0" y="1212783"/>
          <a:ext cx="8951495" cy="5467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107026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178563" y="142852"/>
            <a:ext cx="7853610" cy="796948"/>
          </a:xfrm>
        </p:spPr>
        <p:txBody>
          <a:bodyPr/>
          <a:lstStyle/>
          <a:p>
            <a:r>
              <a:rPr lang="zh-CN" altLang="en-US" sz="3600" dirty="0">
                <a:latin typeface="Times New Roman" panose="02020603050405020304" pitchFamily="18" charset="0"/>
                <a:cs typeface="Times New Roman" panose="02020603050405020304" pitchFamily="18" charset="0"/>
              </a:rPr>
              <a:t>主要就业领域</a:t>
            </a:r>
            <a:endParaRPr lang="zh-CN" altLang="en-US" sz="3600" dirty="0">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4"/>
          </p:nvPr>
        </p:nvSpPr>
        <p:spPr/>
        <p:txBody>
          <a:bodyPr/>
          <a:lstStyle/>
          <a:p>
            <a:fld id="{AA57640D-640C-4718-86C5-BD1BAF8B7887}" type="slidenum">
              <a:rPr lang="zh-CN" altLang="en-US" smtClean="0">
                <a:solidFill>
                  <a:schemeClr val="tx1">
                    <a:lumMod val="85000"/>
                    <a:lumOff val="15000"/>
                  </a:schemeClr>
                </a:solidFill>
                <a:latin typeface="Times New Roman" panose="02020603050405020304" pitchFamily="18" charset="0"/>
                <a:ea typeface="黑体" panose="02010609060101010101" pitchFamily="49" charset="-122"/>
                <a:cs typeface="Times New Roman" panose="02020603050405020304" pitchFamily="18" charset="0"/>
              </a:rPr>
            </a:fld>
            <a:endParaRPr lang="zh-CN" altLang="en-US" dirty="0">
              <a:solidFill>
                <a:schemeClr val="tx1">
                  <a:lumMod val="85000"/>
                  <a:lumOff val="15000"/>
                </a:schemeClr>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9" name="Picture 5" descr="未标题-1"/>
          <p:cNvPicPr>
            <a:picLocks noChangeAspect="1" noChangeArrowheads="1"/>
          </p:cNvPicPr>
          <p:nvPr/>
        </p:nvPicPr>
        <p:blipFill>
          <a:blip r:embed="rId1" cstate="print"/>
          <a:stretch>
            <a:fillRect/>
          </a:stretch>
        </p:blipFill>
        <p:spPr bwMode="auto">
          <a:xfrm>
            <a:off x="8127503" y="42917"/>
            <a:ext cx="1013223" cy="902401"/>
          </a:xfrm>
          <a:prstGeom prst="rect">
            <a:avLst/>
          </a:prstGeom>
          <a:noFill/>
          <a:ln w="9525">
            <a:noFill/>
            <a:miter lim="800000"/>
            <a:headEnd/>
            <a:tailEnd/>
          </a:ln>
        </p:spPr>
      </p:pic>
      <p:pic>
        <p:nvPicPr>
          <p:cNvPr id="15" name="图片 14"/>
          <p:cNvPicPr>
            <a:picLocks noChangeAspect="1"/>
          </p:cNvPicPr>
          <p:nvPr/>
        </p:nvPicPr>
        <p:blipFill>
          <a:blip r:embed="rId2"/>
          <a:stretch>
            <a:fillRect/>
          </a:stretch>
        </p:blipFill>
        <p:spPr>
          <a:xfrm>
            <a:off x="1689100" y="1344295"/>
            <a:ext cx="5325110" cy="2870835"/>
          </a:xfrm>
          <a:prstGeom prst="rect">
            <a:avLst/>
          </a:prstGeom>
        </p:spPr>
      </p:pic>
      <p:sp>
        <p:nvSpPr>
          <p:cNvPr id="16" name="文本框 15"/>
          <p:cNvSpPr txBox="1"/>
          <p:nvPr/>
        </p:nvSpPr>
        <p:spPr>
          <a:xfrm>
            <a:off x="610235" y="4413250"/>
            <a:ext cx="7828915" cy="1753235"/>
          </a:xfrm>
          <a:prstGeom prst="rect">
            <a:avLst/>
          </a:prstGeom>
          <a:noFill/>
        </p:spPr>
        <p:txBody>
          <a:bodyPr wrap="square" rtlCol="0" anchor="t">
            <a:spAutoFit/>
          </a:bodyPr>
          <a:p>
            <a:pPr>
              <a:lnSpc>
                <a:spcPct val="150000"/>
              </a:lnSpc>
            </a:pPr>
            <a:r>
              <a:rPr lang="zh-CN" altLang="en-US" b="1">
                <a:solidFill>
                  <a:srgbClr val="3333FF"/>
                </a:solidFill>
                <a:latin typeface="黑体" panose="02010609060101010101" pitchFamily="49" charset="-122"/>
                <a:ea typeface="黑体" panose="02010609060101010101" pitchFamily="49" charset="-122"/>
                <a:cs typeface="黑体" panose="02010609060101010101" pitchFamily="49" charset="-122"/>
              </a:rPr>
              <a:t>毕业生去向：</a:t>
            </a:r>
            <a:r>
              <a:rPr lang="zh-CN" altLang="en-US">
                <a:latin typeface="黑体" panose="02010609060101010101" pitchFamily="49" charset="-122"/>
                <a:ea typeface="黑体" panose="02010609060101010101" pitchFamily="49" charset="-122"/>
                <a:cs typeface="黑体" panose="02010609060101010101" pitchFamily="49" charset="-122"/>
              </a:rPr>
              <a:t>毕业生可在智慧交通领域</a:t>
            </a:r>
            <a:r>
              <a:rPr lang="zh-CN" altLang="en-US" b="1">
                <a:solidFill>
                  <a:srgbClr val="FF0000"/>
                </a:solidFill>
                <a:latin typeface="黑体" panose="02010609060101010101" pitchFamily="49" charset="-122"/>
                <a:ea typeface="黑体" panose="02010609060101010101" pitchFamily="49" charset="-122"/>
                <a:cs typeface="黑体" panose="02010609060101010101" pitchFamily="49" charset="-122"/>
              </a:rPr>
              <a:t>高科技单位、交通类设计院、交通规划单位、交通局、公交公司、轨道公司、以及公安交通管理</a:t>
            </a:r>
            <a:r>
              <a:rPr lang="zh-CN" altLang="en-US">
                <a:latin typeface="黑体" panose="02010609060101010101" pitchFamily="49" charset="-122"/>
                <a:ea typeface="黑体" panose="02010609060101010101" pitchFamily="49" charset="-122"/>
                <a:cs typeface="黑体" panose="02010609060101010101" pitchFamily="49" charset="-122"/>
              </a:rPr>
              <a:t>等部门，从事与道路交通和轨道交通有关的大数据、智慧信控和智慧运营等方面的技术工作，也可继续攻读硕士学位研究生或出国深造。</a:t>
            </a:r>
            <a:endParaRPr lang="zh-CN" altLang="en-US">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107026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178563" y="142852"/>
            <a:ext cx="7853610" cy="796948"/>
          </a:xfrm>
        </p:spPr>
        <p:txBody>
          <a:bodyPr/>
          <a:lstStyle/>
          <a:p>
            <a:r>
              <a:rPr lang="zh-CN" altLang="en-US" sz="3600" dirty="0">
                <a:latin typeface="Times New Roman" panose="02020603050405020304" pitchFamily="18" charset="0"/>
                <a:cs typeface="Times New Roman" panose="02020603050405020304" pitchFamily="18" charset="0"/>
              </a:rPr>
              <a:t>实验教学条件</a:t>
            </a:r>
            <a:endParaRPr lang="zh-CN" altLang="en-US" sz="3600" dirty="0">
              <a:latin typeface="Times New Roman" panose="02020603050405020304" pitchFamily="18" charset="0"/>
              <a:cs typeface="Times New Roman" panose="02020603050405020304" pitchFamily="18" charset="0"/>
            </a:endParaRPr>
          </a:p>
        </p:txBody>
      </p:sp>
      <p:pic>
        <p:nvPicPr>
          <p:cNvPr id="9" name="Picture 5" descr="未标题-1"/>
          <p:cNvPicPr>
            <a:picLocks noChangeAspect="1" noChangeArrowheads="1"/>
          </p:cNvPicPr>
          <p:nvPr/>
        </p:nvPicPr>
        <p:blipFill>
          <a:blip r:embed="rId1" cstate="print"/>
          <a:stretch>
            <a:fillRect/>
          </a:stretch>
        </p:blipFill>
        <p:spPr bwMode="auto">
          <a:xfrm>
            <a:off x="8127503" y="42917"/>
            <a:ext cx="1013223" cy="902401"/>
          </a:xfrm>
          <a:prstGeom prst="rect">
            <a:avLst/>
          </a:prstGeom>
          <a:noFill/>
          <a:ln w="9525">
            <a:noFill/>
            <a:miter lim="800000"/>
            <a:headEnd/>
            <a:tailEnd/>
          </a:ln>
        </p:spPr>
      </p:pic>
      <p:sp>
        <p:nvSpPr>
          <p:cNvPr id="10" name="矩形 9"/>
          <p:cNvSpPr/>
          <p:nvPr/>
        </p:nvSpPr>
        <p:spPr>
          <a:xfrm>
            <a:off x="509214" y="3635705"/>
            <a:ext cx="3571900" cy="284693"/>
          </a:xfrm>
          <a:prstGeom prst="rect">
            <a:avLst/>
          </a:prstGeom>
        </p:spPr>
        <p:txBody>
          <a:bodyPr wrap="square">
            <a:spAutoFit/>
          </a:bodyPr>
          <a:lstStyle/>
          <a:p>
            <a:pPr algn="ctr">
              <a:lnSpc>
                <a:spcPts val="1500"/>
              </a:lnSpc>
            </a:pP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智能交通信号控制实验室</a:t>
            </a:r>
            <a:endParaRPr lang="en-US" altLang="zh-CN" sz="1400" dirty="0">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4" name="组合 12"/>
          <p:cNvGrpSpPr/>
          <p:nvPr/>
        </p:nvGrpSpPr>
        <p:grpSpPr>
          <a:xfrm>
            <a:off x="4963160" y="3830955"/>
            <a:ext cx="3345815" cy="2693933"/>
            <a:chOff x="580025" y="1560908"/>
            <a:chExt cx="3629778" cy="3053157"/>
          </a:xfrm>
        </p:grpSpPr>
        <p:pic>
          <p:nvPicPr>
            <p:cNvPr id="14" name="Picture 2" descr="C:\Users\ibm\Desktop\微信图片_20181107132201.jpg"/>
            <p:cNvPicPr>
              <a:picLocks noChangeAspect="1" noChangeArrowheads="1"/>
            </p:cNvPicPr>
            <p:nvPr/>
          </p:nvPicPr>
          <p:blipFill>
            <a:blip r:embed="rId2" cstate="print"/>
            <a:stretch>
              <a:fillRect/>
            </a:stretch>
          </p:blipFill>
          <p:spPr bwMode="auto">
            <a:xfrm>
              <a:off x="580025" y="1560908"/>
              <a:ext cx="3629778" cy="27223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矩形 14"/>
            <p:cNvSpPr/>
            <p:nvPr/>
          </p:nvSpPr>
          <p:spPr>
            <a:xfrm>
              <a:off x="605464" y="4293090"/>
              <a:ext cx="3571900" cy="320975"/>
            </a:xfrm>
            <a:prstGeom prst="rect">
              <a:avLst/>
            </a:prstGeom>
          </p:spPr>
          <p:txBody>
            <a:bodyPr wrap="square">
              <a:spAutoFit/>
            </a:bodyPr>
            <a:lstStyle/>
            <a:p>
              <a:pPr algn="ctr">
                <a:lnSpc>
                  <a:spcPts val="1500"/>
                </a:lnSpc>
              </a:pP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城市轨道交通运营模拟实验室</a:t>
              </a:r>
              <a:endParaRPr lang="en-US" altLang="zh-CN" sz="1400" dirty="0">
                <a:latin typeface="Times New Roman" panose="02020603050405020304" pitchFamily="18" charset="0"/>
                <a:ea typeface="黑体" panose="02010609060101010101" pitchFamily="49" charset="-122"/>
                <a:cs typeface="Times New Roman" panose="02020603050405020304" pitchFamily="18" charset="0"/>
              </a:endParaRPr>
            </a:p>
          </p:txBody>
        </p:sp>
      </p:grpSp>
      <p:grpSp>
        <p:nvGrpSpPr>
          <p:cNvPr id="20" name="组合 19"/>
          <p:cNvGrpSpPr/>
          <p:nvPr/>
        </p:nvGrpSpPr>
        <p:grpSpPr>
          <a:xfrm>
            <a:off x="4837664" y="1351647"/>
            <a:ext cx="3834698" cy="2439346"/>
            <a:chOff x="5030164" y="529412"/>
            <a:chExt cx="3834698" cy="2439346"/>
          </a:xfrm>
        </p:grpSpPr>
        <p:pic>
          <p:nvPicPr>
            <p:cNvPr id="18" name="Picture 9" descr="C:\Users\ibm\Desktop\叠嶂路锦城路口仿真.gif"/>
            <p:cNvPicPr>
              <a:picLocks noChangeAspect="1" noChangeArrowheads="1" noCrop="1"/>
            </p:cNvPicPr>
            <p:nvPr/>
          </p:nvPicPr>
          <p:blipFill>
            <a:blip r:embed="rId3"/>
            <a:stretch>
              <a:fillRect/>
            </a:stretch>
          </p:blipFill>
          <p:spPr bwMode="auto">
            <a:xfrm>
              <a:off x="5030164" y="529412"/>
              <a:ext cx="3834329" cy="21589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矩形 18"/>
            <p:cNvSpPr/>
            <p:nvPr/>
          </p:nvSpPr>
          <p:spPr>
            <a:xfrm>
              <a:off x="5069982" y="2684065"/>
              <a:ext cx="3794880" cy="284693"/>
            </a:xfrm>
            <a:prstGeom prst="rect">
              <a:avLst/>
            </a:prstGeom>
          </p:spPr>
          <p:txBody>
            <a:bodyPr wrap="square">
              <a:spAutoFit/>
            </a:bodyPr>
            <a:lstStyle/>
            <a:p>
              <a:pPr algn="ctr">
                <a:lnSpc>
                  <a:spcPts val="1500"/>
                </a:lnSpc>
              </a:pP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VISSIM</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交通仿真软件</a:t>
              </a:r>
              <a:endParaRPr lang="en-US" altLang="zh-CN" sz="1400" dirty="0">
                <a:latin typeface="Times New Roman" panose="02020603050405020304" pitchFamily="18" charset="0"/>
                <a:ea typeface="黑体" panose="02010609060101010101" pitchFamily="49" charset="-122"/>
                <a:cs typeface="Times New Roman" panose="02020603050405020304" pitchFamily="18" charset="0"/>
              </a:endParaRPr>
            </a:p>
          </p:txBody>
        </p:sp>
      </p:grpSp>
      <p:grpSp>
        <p:nvGrpSpPr>
          <p:cNvPr id="21" name="组合 20"/>
          <p:cNvGrpSpPr/>
          <p:nvPr/>
        </p:nvGrpSpPr>
        <p:grpSpPr>
          <a:xfrm>
            <a:off x="702651" y="4017784"/>
            <a:ext cx="3220546" cy="2555506"/>
            <a:chOff x="5372500" y="432502"/>
            <a:chExt cx="3220546" cy="2555506"/>
          </a:xfrm>
        </p:grpSpPr>
        <p:pic>
          <p:nvPicPr>
            <p:cNvPr id="22" name="Picture 9" descr="C:\Users\ibm\Desktop\叠嶂路锦城路口仿真.gif"/>
            <p:cNvPicPr>
              <a:picLocks noChangeAspect="1" noChangeArrowheads="1" noCrop="1"/>
            </p:cNvPicPr>
            <p:nvPr/>
          </p:nvPicPr>
          <p:blipFill>
            <a:blip r:embed="rId4" cstate="print"/>
            <a:stretch>
              <a:fillRect/>
            </a:stretch>
          </p:blipFill>
          <p:spPr bwMode="auto">
            <a:xfrm>
              <a:off x="5383903" y="432502"/>
              <a:ext cx="3209143" cy="22558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矩形 22"/>
            <p:cNvSpPr/>
            <p:nvPr/>
          </p:nvSpPr>
          <p:spPr>
            <a:xfrm>
              <a:off x="5372500" y="2703315"/>
              <a:ext cx="3185962" cy="284693"/>
            </a:xfrm>
            <a:prstGeom prst="rect">
              <a:avLst/>
            </a:prstGeom>
          </p:spPr>
          <p:txBody>
            <a:bodyPr wrap="square">
              <a:spAutoFit/>
            </a:bodyPr>
            <a:lstStyle/>
            <a:p>
              <a:pPr algn="ctr">
                <a:lnSpc>
                  <a:spcPts val="1500"/>
                </a:lnSpc>
              </a:pPr>
              <a:r>
                <a:rPr lang="en-US" altLang="zh-CN" sz="1400" dirty="0" err="1">
                  <a:latin typeface="Times New Roman" panose="02020603050405020304" pitchFamily="18" charset="0"/>
                  <a:ea typeface="黑体" panose="02010609060101010101" pitchFamily="49" charset="-122"/>
                  <a:cs typeface="Times New Roman" panose="02020603050405020304" pitchFamily="18" charset="0"/>
                </a:rPr>
                <a:t>TransCAD</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交通规划软件</a:t>
              </a:r>
              <a:endParaRPr lang="en-US" altLang="zh-CN" sz="1400" dirty="0">
                <a:latin typeface="Times New Roman" panose="02020603050405020304" pitchFamily="18" charset="0"/>
                <a:ea typeface="黑体" panose="02010609060101010101" pitchFamily="49" charset="-122"/>
                <a:cs typeface="Times New Roman" panose="02020603050405020304" pitchFamily="18" charset="0"/>
              </a:endParaRPr>
            </a:p>
          </p:txBody>
        </p:sp>
      </p:grpSp>
      <p:pic>
        <p:nvPicPr>
          <p:cNvPr id="25" name="Picture 2" descr="C:\Users\ibm\Desktop\微信图片_20181107132201.jpg"/>
          <p:cNvPicPr>
            <a:picLocks noChangeAspect="1" noChangeArrowheads="1"/>
          </p:cNvPicPr>
          <p:nvPr/>
        </p:nvPicPr>
        <p:blipFill>
          <a:blip r:embed="rId5" cstate="print"/>
          <a:stretch>
            <a:fillRect/>
          </a:stretch>
        </p:blipFill>
        <p:spPr bwMode="auto">
          <a:xfrm>
            <a:off x="814070" y="1274445"/>
            <a:ext cx="3008630" cy="22567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6" name="灯片编号占位符 5"/>
          <p:cNvSpPr>
            <a:spLocks noGrp="1"/>
          </p:cNvSpPr>
          <p:nvPr>
            <p:ph type="sldNum" sz="quarter" idx="4294967295"/>
          </p:nvPr>
        </p:nvSpPr>
        <p:spPr>
          <a:xfrm>
            <a:off x="8356599" y="6492875"/>
            <a:ext cx="592417" cy="365125"/>
          </a:xfrm>
          <a:prstGeom prst="rect">
            <a:avLst/>
          </a:prstGeom>
        </p:spPr>
        <p:txBody>
          <a:bodyPr/>
          <a:lstStyle/>
          <a:p>
            <a:pPr algn="r"/>
            <a:fld id="{AA57640D-640C-4718-86C5-BD1BAF8B7887}" type="slidenum">
              <a:rPr lang="zh-CN" altLang="en-US" sz="1200" smtClean="0">
                <a:solidFill>
                  <a:schemeClr val="tx1">
                    <a:lumMod val="85000"/>
                    <a:lumOff val="15000"/>
                  </a:schemeClr>
                </a:solidFill>
                <a:latin typeface="Times New Roman" panose="02020603050405020304" pitchFamily="18" charset="0"/>
                <a:ea typeface="黑体" panose="02010609060101010101" pitchFamily="49" charset="-122"/>
                <a:cs typeface="Times New Roman" panose="02020603050405020304" pitchFamily="18" charset="0"/>
              </a:rPr>
            </a:fld>
            <a:endParaRPr lang="zh-CN" altLang="en-US" sz="1200" dirty="0">
              <a:solidFill>
                <a:schemeClr val="tx1">
                  <a:lumMod val="85000"/>
                  <a:lumOff val="15000"/>
                </a:schemeClr>
              </a:solidFill>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107026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178563" y="142852"/>
            <a:ext cx="7853610" cy="796948"/>
          </a:xfrm>
        </p:spPr>
        <p:txBody>
          <a:bodyPr/>
          <a:lstStyle/>
          <a:p>
            <a:r>
              <a:rPr lang="zh-CN" altLang="en-US" sz="3600" dirty="0">
                <a:latin typeface="Times New Roman" panose="02020603050405020304" pitchFamily="18" charset="0"/>
                <a:cs typeface="Times New Roman" panose="02020603050405020304" pitchFamily="18" charset="0"/>
              </a:rPr>
              <a:t>实验教学条件</a:t>
            </a:r>
            <a:endParaRPr lang="zh-CN" altLang="en-US" sz="3600" dirty="0">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4"/>
          </p:nvPr>
        </p:nvSpPr>
        <p:spPr/>
        <p:txBody>
          <a:bodyPr/>
          <a:lstStyle/>
          <a:p>
            <a:fld id="{AA57640D-640C-4718-86C5-BD1BAF8B7887}" type="slidenum">
              <a:rPr lang="zh-CN" altLang="en-US" smtClean="0">
                <a:solidFill>
                  <a:schemeClr val="tx1">
                    <a:lumMod val="85000"/>
                    <a:lumOff val="15000"/>
                  </a:schemeClr>
                </a:solidFill>
                <a:latin typeface="Times New Roman" panose="02020603050405020304" pitchFamily="18" charset="0"/>
                <a:ea typeface="黑体" panose="02010609060101010101" pitchFamily="49" charset="-122"/>
                <a:cs typeface="Times New Roman" panose="02020603050405020304" pitchFamily="18" charset="0"/>
              </a:rPr>
            </a:fld>
            <a:endParaRPr lang="zh-CN" altLang="en-US" dirty="0">
              <a:solidFill>
                <a:schemeClr val="tx1">
                  <a:lumMod val="85000"/>
                  <a:lumOff val="15000"/>
                </a:schemeClr>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9" name="Picture 5" descr="未标题-1"/>
          <p:cNvPicPr>
            <a:picLocks noChangeAspect="1" noChangeArrowheads="1"/>
          </p:cNvPicPr>
          <p:nvPr/>
        </p:nvPicPr>
        <p:blipFill>
          <a:blip r:embed="rId1" cstate="print"/>
          <a:stretch>
            <a:fillRect/>
          </a:stretch>
        </p:blipFill>
        <p:spPr bwMode="auto">
          <a:xfrm>
            <a:off x="8127503" y="42917"/>
            <a:ext cx="1013223" cy="902401"/>
          </a:xfrm>
          <a:prstGeom prst="rect">
            <a:avLst/>
          </a:prstGeom>
          <a:noFill/>
          <a:ln w="9525">
            <a:noFill/>
            <a:miter lim="800000"/>
            <a:headEnd/>
            <a:tailEnd/>
          </a:ln>
        </p:spPr>
      </p:pic>
      <p:pic>
        <p:nvPicPr>
          <p:cNvPr id="20" name="图片 1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345" y="4203065"/>
            <a:ext cx="3703320" cy="2135505"/>
          </a:xfrm>
          <a:prstGeom prst="rect">
            <a:avLst/>
          </a:prstGeom>
          <a:noFill/>
          <a:ln>
            <a:noFill/>
          </a:ln>
        </p:spPr>
      </p:pic>
      <p:pic>
        <p:nvPicPr>
          <p:cNvPr id="21" name="图片 20"/>
          <p:cNvPicPr/>
          <p:nvPr/>
        </p:nvPicPr>
        <p:blipFill>
          <a:blip r:embed="rId3">
            <a:extLst>
              <a:ext uri="{28A0092B-C50C-407E-A947-70E740481C1C}">
                <a14:useLocalDpi xmlns:a14="http://schemas.microsoft.com/office/drawing/2010/main" val="0"/>
              </a:ext>
            </a:extLst>
          </a:blip>
          <a:srcRect/>
          <a:stretch>
            <a:fillRect/>
          </a:stretch>
        </p:blipFill>
        <p:spPr bwMode="auto">
          <a:xfrm>
            <a:off x="692710" y="1270635"/>
            <a:ext cx="7485130" cy="2489200"/>
          </a:xfrm>
          <a:prstGeom prst="rect">
            <a:avLst/>
          </a:prstGeom>
          <a:noFill/>
          <a:ln>
            <a:noFill/>
          </a:ln>
        </p:spPr>
      </p:pic>
      <p:sp>
        <p:nvSpPr>
          <p:cNvPr id="4097" name="Rectangle 1"/>
          <p:cNvSpPr>
            <a:spLocks noChangeArrowheads="1"/>
          </p:cNvSpPr>
          <p:nvPr/>
        </p:nvSpPr>
        <p:spPr bwMode="auto">
          <a:xfrm>
            <a:off x="1510315" y="3784601"/>
            <a:ext cx="7505700" cy="307777"/>
          </a:xfrm>
          <a:prstGeom prst="rect">
            <a:avLst/>
          </a:prstGeom>
          <a:noFill/>
          <a:ln w="9525">
            <a:noFill/>
            <a:miter lim="800000"/>
          </a:ln>
          <a:effectLst/>
        </p:spPr>
        <p:txBody>
          <a:bodyPr vert="horz" wrap="square" lIns="91440" tIns="45720" rIns="91440" bIns="45720" numCol="1" anchor="ctr" anchorCtr="0" compatLnSpc="1">
            <a:spAutoFit/>
          </a:bodyPr>
          <a:lstStyle/>
          <a:p>
            <a:pPr marL="1371600" marR="0" lvl="3" indent="0" algn="l" defTabSz="914400" rtl="0" eaLnBrk="1" fontAlgn="base" latinLnBrk="0" hangingPunct="1">
              <a:lnSpc>
                <a:spcPct val="100000"/>
              </a:lnSpc>
              <a:spcBef>
                <a:spcPct val="0"/>
              </a:spcBef>
              <a:spcAft>
                <a:spcPct val="0"/>
              </a:spcAft>
              <a:buClrTx/>
              <a:buSzPct val="100000"/>
              <a:tabLst>
                <a:tab pos="990600" algn="l"/>
              </a:tabLst>
            </a:pP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智慧交通大数据处理分析实验系统</a:t>
            </a:r>
            <a:endParaRPr lang="zh-CN" altLang="en-US" sz="140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4" name="图片 23"/>
          <p:cNvPicPr/>
          <p:nvPr/>
        </p:nvPicPr>
        <p:blipFill>
          <a:blip r:embed="rId4">
            <a:extLst>
              <a:ext uri="{28A0092B-C50C-407E-A947-70E740481C1C}">
                <a14:useLocalDpi xmlns:a14="http://schemas.microsoft.com/office/drawing/2010/main" val="0"/>
              </a:ext>
            </a:extLst>
          </a:blip>
          <a:srcRect r="50507"/>
          <a:stretch>
            <a:fillRect/>
          </a:stretch>
        </p:blipFill>
        <p:spPr bwMode="auto">
          <a:xfrm>
            <a:off x="4721225" y="4139565"/>
            <a:ext cx="3533140" cy="2312035"/>
          </a:xfrm>
          <a:prstGeom prst="rect">
            <a:avLst/>
          </a:prstGeom>
          <a:noFill/>
          <a:ln>
            <a:noFill/>
          </a:ln>
        </p:spPr>
      </p:pic>
      <p:sp>
        <p:nvSpPr>
          <p:cNvPr id="4099" name="Rectangle 3"/>
          <p:cNvSpPr>
            <a:spLocks noChangeArrowheads="1"/>
          </p:cNvSpPr>
          <p:nvPr/>
        </p:nvSpPr>
        <p:spPr bwMode="auto">
          <a:xfrm>
            <a:off x="3714675" y="6499423"/>
            <a:ext cx="4442242" cy="307777"/>
          </a:xfrm>
          <a:prstGeom prst="rect">
            <a:avLst/>
          </a:prstGeom>
          <a:noFill/>
          <a:ln w="9525">
            <a:noFill/>
            <a:miter lim="800000"/>
          </a:ln>
          <a:effectLst/>
        </p:spPr>
        <p:txBody>
          <a:bodyPr vert="horz" wrap="none" lIns="91440" tIns="45720" rIns="91440" bIns="45720" numCol="1" anchor="ctr" anchorCtr="0" compatLnSpc="1">
            <a:spAutoFit/>
          </a:bodyPr>
          <a:lstStyle/>
          <a:p>
            <a:pPr marL="1371600" marR="0" lvl="3" indent="0" algn="l" defTabSz="914400" rtl="0" eaLnBrk="1" fontAlgn="base" latinLnBrk="0" hangingPunct="1">
              <a:lnSpc>
                <a:spcPct val="100000"/>
              </a:lnSpc>
              <a:spcBef>
                <a:spcPct val="0"/>
              </a:spcBef>
              <a:spcAft>
                <a:spcPct val="0"/>
              </a:spcAft>
              <a:buClrTx/>
              <a:buSzPct val="100000"/>
              <a:tabLst>
                <a:tab pos="990600" algn="l"/>
              </a:tabLst>
            </a:pP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城市智慧交通系统综合研发实验平台</a:t>
            </a:r>
            <a:endParaRPr lang="zh-CN" altLang="en-US" sz="1400" dirty="0">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12" name="组合 11"/>
          <p:cNvGrpSpPr/>
          <p:nvPr/>
        </p:nvGrpSpPr>
        <p:grpSpPr>
          <a:xfrm>
            <a:off x="4843188" y="5103135"/>
            <a:ext cx="4262474" cy="1716634"/>
            <a:chOff x="261400" y="5025006"/>
            <a:chExt cx="4262474" cy="1716634"/>
          </a:xfrm>
          <a:solidFill>
            <a:schemeClr val="bg1"/>
          </a:solidFill>
        </p:grpSpPr>
        <p:sp>
          <p:nvSpPr>
            <p:cNvPr id="13" name="矩形 12"/>
            <p:cNvSpPr/>
            <p:nvPr/>
          </p:nvSpPr>
          <p:spPr>
            <a:xfrm>
              <a:off x="265301" y="5025006"/>
              <a:ext cx="3877986" cy="338554"/>
            </a:xfrm>
            <a:prstGeom prst="rect">
              <a:avLst/>
            </a:prstGeom>
            <a:grpFill/>
            <a:ln>
              <a:solidFill>
                <a:schemeClr val="accent1"/>
              </a:solidFill>
              <a:prstDash val="sysDash"/>
            </a:ln>
          </p:spPr>
          <p:txBody>
            <a:bodyPr wrap="none">
              <a:spAutoFit/>
            </a:bodyPr>
            <a:lstStyle/>
            <a:p>
              <a:pPr algn="ctr"/>
              <a:r>
                <a:rPr lang="zh-CN" altLang="en-US" sz="16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已具备教学基础平台、利于教学工作开展</a:t>
              </a:r>
              <a:endParaRPr lang="zh-CN" altLang="en-US" sz="16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4" name="矩形 13"/>
            <p:cNvSpPr/>
            <p:nvPr/>
          </p:nvSpPr>
          <p:spPr>
            <a:xfrm>
              <a:off x="261400" y="5356645"/>
              <a:ext cx="4262474" cy="1384995"/>
            </a:xfrm>
            <a:prstGeom prst="rect">
              <a:avLst/>
            </a:prstGeom>
            <a:grpFill/>
            <a:ln>
              <a:solidFill>
                <a:schemeClr val="accent1"/>
              </a:solidFill>
              <a:prstDash val="sysDash"/>
            </a:ln>
          </p:spPr>
          <p:txBody>
            <a:bodyPr wrap="square">
              <a:spAutoFit/>
            </a:bodyPr>
            <a:lstStyle/>
            <a:p>
              <a:pPr algn="just">
                <a:lnSpc>
                  <a:spcPct val="120000"/>
                </a:lnSpc>
              </a:pP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围绕智慧交通的国家发展需求，合肥学院近年来大力筹备智慧交通专业建设，</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2017</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年依托合肥学院实验室建设项目进一步开展了</a:t>
              </a:r>
              <a:r>
                <a:rPr lang="zh-CN" altLang="en-US" sz="1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智能交通控制中心</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和</a:t>
              </a:r>
              <a:r>
                <a:rPr lang="zh-CN" altLang="en-US" sz="1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交通大数据中心</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建设，目前可用于智慧交通专业教学的实验设备合计约</a:t>
              </a:r>
              <a:r>
                <a:rPr lang="en-US" altLang="zh-CN" sz="1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1140.4</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万。</a:t>
              </a:r>
              <a:endParaRPr lang="en-US" altLang="zh-CN" sz="1400" dirty="0">
                <a:latin typeface="Times New Roman" panose="02020603050405020304" pitchFamily="18" charset="0"/>
                <a:ea typeface="黑体" panose="02010609060101010101" pitchFamily="49" charset="-122"/>
                <a:cs typeface="Times New Roman" panose="02020603050405020304" pitchFamily="18" charset="0"/>
              </a:endParaRPr>
            </a:p>
          </p:txBody>
        </p:sp>
      </p:grpSp>
      <p:sp>
        <p:nvSpPr>
          <p:cNvPr id="4" name="文本框 3"/>
          <p:cNvSpPr txBox="1"/>
          <p:nvPr/>
        </p:nvSpPr>
        <p:spPr>
          <a:xfrm>
            <a:off x="941070" y="6421120"/>
            <a:ext cx="3402330" cy="306705"/>
          </a:xfrm>
          <a:prstGeom prst="rect">
            <a:avLst/>
          </a:prstGeom>
          <a:noFill/>
        </p:spPr>
        <p:txBody>
          <a:bodyPr wrap="square" rtlCol="0">
            <a:spAutoFit/>
          </a:bodyPr>
          <a:p>
            <a:pPr marL="0" lvl="3"/>
            <a:r>
              <a:rPr lang="zh-CN" altLang="en-US" sz="1400" dirty="0">
                <a:latin typeface="Times New Roman" panose="02020603050405020304" pitchFamily="18" charset="0"/>
                <a:ea typeface="黑体" panose="02010609060101010101" pitchFamily="49" charset="-122"/>
                <a:cs typeface="Times New Roman" panose="02020603050405020304" pitchFamily="18" charset="0"/>
                <a:sym typeface="+mn-ea"/>
              </a:rPr>
              <a:t>智慧交通监控交互电子大屏系统</a:t>
            </a:r>
            <a:endParaRPr lang="zh-CN" altLang="en-US" sz="1400" dirty="0">
              <a:latin typeface="Times New Roman" panose="02020603050405020304" pitchFamily="18" charset="0"/>
              <a:ea typeface="黑体" panose="02010609060101010101" pitchFamily="49" charset="-122"/>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107026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178563" y="142852"/>
            <a:ext cx="7853610" cy="796948"/>
          </a:xfrm>
        </p:spPr>
        <p:txBody>
          <a:bodyPr/>
          <a:lstStyle/>
          <a:p>
            <a:r>
              <a:rPr lang="zh-CN" altLang="en-US" sz="3600" dirty="0">
                <a:latin typeface="Times New Roman" panose="02020603050405020304" pitchFamily="18" charset="0"/>
                <a:cs typeface="Times New Roman" panose="02020603050405020304" pitchFamily="18" charset="0"/>
              </a:rPr>
              <a:t>具备稳定的社会实践与就业渠道</a:t>
            </a:r>
            <a:endParaRPr lang="zh-CN" altLang="en-US" sz="3600" dirty="0">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4"/>
          </p:nvPr>
        </p:nvSpPr>
        <p:spPr/>
        <p:txBody>
          <a:bodyPr/>
          <a:lstStyle/>
          <a:p>
            <a:fld id="{AA57640D-640C-4718-86C5-BD1BAF8B7887}" type="slidenum">
              <a:rPr lang="zh-CN" altLang="en-US" smtClean="0">
                <a:solidFill>
                  <a:schemeClr val="tx1">
                    <a:lumMod val="85000"/>
                    <a:lumOff val="15000"/>
                  </a:schemeClr>
                </a:solidFill>
                <a:latin typeface="Times New Roman" panose="02020603050405020304" pitchFamily="18" charset="0"/>
                <a:ea typeface="黑体" panose="02010609060101010101" pitchFamily="49" charset="-122"/>
                <a:cs typeface="Times New Roman" panose="02020603050405020304" pitchFamily="18" charset="0"/>
              </a:rPr>
            </a:fld>
            <a:endParaRPr lang="zh-CN" altLang="en-US" dirty="0">
              <a:solidFill>
                <a:schemeClr val="tx1">
                  <a:lumMod val="85000"/>
                  <a:lumOff val="15000"/>
                </a:schemeClr>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9" name="Picture 5" descr="未标题-1"/>
          <p:cNvPicPr>
            <a:picLocks noChangeAspect="1" noChangeArrowheads="1"/>
          </p:cNvPicPr>
          <p:nvPr/>
        </p:nvPicPr>
        <p:blipFill>
          <a:blip r:embed="rId1" cstate="print"/>
          <a:stretch>
            <a:fillRect/>
          </a:stretch>
        </p:blipFill>
        <p:spPr bwMode="auto">
          <a:xfrm>
            <a:off x="8127503" y="42917"/>
            <a:ext cx="1013223" cy="902401"/>
          </a:xfrm>
          <a:prstGeom prst="rect">
            <a:avLst/>
          </a:prstGeom>
          <a:noFill/>
          <a:ln w="9525">
            <a:noFill/>
            <a:miter lim="800000"/>
            <a:headEnd/>
            <a:tailEnd/>
          </a:ln>
        </p:spPr>
      </p:pic>
      <p:grpSp>
        <p:nvGrpSpPr>
          <p:cNvPr id="11" name="组合 10"/>
          <p:cNvGrpSpPr/>
          <p:nvPr/>
        </p:nvGrpSpPr>
        <p:grpSpPr>
          <a:xfrm>
            <a:off x="258674" y="5341306"/>
            <a:ext cx="8290399" cy="1394481"/>
            <a:chOff x="114299" y="5925906"/>
            <a:chExt cx="8290399" cy="1394481"/>
          </a:xfrm>
        </p:grpSpPr>
        <p:sp>
          <p:nvSpPr>
            <p:cNvPr id="12" name="矩形 11"/>
            <p:cNvSpPr/>
            <p:nvPr/>
          </p:nvSpPr>
          <p:spPr>
            <a:xfrm>
              <a:off x="129800" y="5925906"/>
              <a:ext cx="3877985" cy="369332"/>
            </a:xfrm>
            <a:prstGeom prst="rect">
              <a:avLst/>
            </a:prstGeom>
            <a:ln>
              <a:solidFill>
                <a:srgbClr val="FFC000"/>
              </a:solidFill>
              <a:prstDash val="sysDash"/>
            </a:ln>
          </p:spPr>
          <p:txBody>
            <a:bodyPr wrap="none">
              <a:spAutoFit/>
            </a:bodyPr>
            <a:lstStyle/>
            <a:p>
              <a:pPr algn="ctr"/>
              <a:r>
                <a:rPr lang="zh-CN" altLang="en-US"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在智慧交通领域积累了一批合作企业</a:t>
              </a:r>
              <a:endParaRPr lang="zh-CN" altLang="en-US"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 name="矩形 12"/>
            <p:cNvSpPr/>
            <p:nvPr/>
          </p:nvSpPr>
          <p:spPr>
            <a:xfrm>
              <a:off x="114299" y="6299402"/>
              <a:ext cx="8290399" cy="1020985"/>
            </a:xfrm>
            <a:prstGeom prst="rect">
              <a:avLst/>
            </a:prstGeom>
            <a:ln>
              <a:solidFill>
                <a:srgbClr val="FFC000"/>
              </a:solidFill>
              <a:prstDash val="sysDash"/>
            </a:ln>
          </p:spPr>
          <p:txBody>
            <a:bodyPr wrap="square">
              <a:spAutoFit/>
            </a:bodyPr>
            <a:lstStyle/>
            <a:p>
              <a:pPr algn="just" fontAlgn="auto">
                <a:lnSpc>
                  <a:spcPct val="150000"/>
                </a:lnSpc>
                <a:spcBef>
                  <a:spcPts val="0"/>
                </a:spcBef>
                <a:spcAft>
                  <a:spcPts val="0"/>
                </a:spcAft>
                <a:defRPr/>
              </a:pP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与合肥市轨道交通集团</a:t>
              </a:r>
              <a:r>
                <a:rPr lang="zh-CN" altLang="en-US" sz="1400" dirty="0" smtClean="0">
                  <a:latin typeface="Times New Roman" panose="02020603050405020304" pitchFamily="18" charset="0"/>
                  <a:ea typeface="黑体" panose="02010609060101010101" pitchFamily="49" charset="-122"/>
                  <a:cs typeface="Times New Roman" panose="02020603050405020304" pitchFamily="18" charset="0"/>
                </a:rPr>
                <a:t>有限公司、科大讯飞股份有限公司、科大国创软件股份有限公司、安徽科力信息产业有限责任公司、安徽四创电子股份有限公司、安徽达尔智能控制系统股份有限公司、安徽庐峰交通工程有限公司等颇具实力的智慧交通企业建立稳定的社会实践与就业渠道。</a:t>
              </a:r>
              <a:endParaRPr lang="zh-CN" altLang="en-US" sz="1400" dirty="0">
                <a:latin typeface="Times New Roman" panose="02020603050405020304" pitchFamily="18" charset="0"/>
                <a:ea typeface="黑体" panose="02010609060101010101" pitchFamily="49" charset="-122"/>
                <a:cs typeface="Times New Roman" panose="02020603050405020304" pitchFamily="18" charset="0"/>
              </a:endParaRPr>
            </a:p>
          </p:txBody>
        </p:sp>
      </p:gr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557" y="1464676"/>
            <a:ext cx="2529533" cy="352803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2342" y="1464709"/>
            <a:ext cx="2340499" cy="3528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2796" y="1464709"/>
            <a:ext cx="2646000" cy="3528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8235" y="1548273"/>
            <a:ext cx="2620624" cy="3528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モジュール">
  <a:themeElements>
    <a:clrScheme name="シック">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Hong1">
      <a:majorFont>
        <a:latin typeface="Tahoma"/>
        <a:ea typeface="ＭＳ Ｐゴシック"/>
        <a:cs typeface=""/>
      </a:majorFont>
      <a:minorFont>
        <a:latin typeface="Tahoma"/>
        <a:ea typeface="ＭＳ Ｐゴシック"/>
        <a:cs typeface=""/>
      </a:minorFont>
    </a:fontScheme>
    <a:fmtScheme name="クール">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Module</Template>
  <TotalTime>0</TotalTime>
  <Words>857</Words>
  <Application>WPS 演示</Application>
  <PresentationFormat>全屏显示(4:3)</PresentationFormat>
  <Paragraphs>73</Paragraphs>
  <Slides>10</Slides>
  <Notes>8</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10</vt:i4>
      </vt:variant>
    </vt:vector>
  </HeadingPairs>
  <TitlesOfParts>
    <vt:vector size="27" baseType="lpstr">
      <vt:lpstr>Arial</vt:lpstr>
      <vt:lpstr>宋体</vt:lpstr>
      <vt:lpstr>Wingdings</vt:lpstr>
      <vt:lpstr>黑体</vt:lpstr>
      <vt:lpstr>Wingdings 2</vt:lpstr>
      <vt:lpstr>楷体</vt:lpstr>
      <vt:lpstr>Wingdings</vt:lpstr>
      <vt:lpstr>Arial</vt:lpstr>
      <vt:lpstr>Wingdings 3</vt:lpstr>
      <vt:lpstr>Wingdings 2</vt:lpstr>
      <vt:lpstr>微软雅黑</vt:lpstr>
      <vt:lpstr>Times New Roman</vt:lpstr>
      <vt:lpstr>Tahoma</vt:lpstr>
      <vt:lpstr>Arial Unicode MS</vt:lpstr>
      <vt:lpstr>Calibri</vt:lpstr>
      <vt:lpstr>MS PGothic</vt:lpstr>
      <vt:lpstr>モジュール</vt:lpstr>
      <vt:lpstr>PowerPoint 演示文稿</vt:lpstr>
      <vt:lpstr>我国智慧交通行业发展背景</vt:lpstr>
      <vt:lpstr>我国智慧交通行业发展背景</vt:lpstr>
      <vt:lpstr>智慧交通专业特色与培养目标</vt:lpstr>
      <vt:lpstr>师资力量</vt:lpstr>
      <vt:lpstr>主要就业领域</vt:lpstr>
      <vt:lpstr>实验教学条件</vt:lpstr>
      <vt:lpstr>实验教学条件</vt:lpstr>
      <vt:lpstr>具备稳定的社会实践与就业渠道</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桑原研究室</dc:creator>
  <cp:lastModifiedBy>韩振峰</cp:lastModifiedBy>
  <cp:revision>2882</cp:revision>
  <dcterms:created xsi:type="dcterms:W3CDTF">2009-04-20T17:06:00Z</dcterms:created>
  <dcterms:modified xsi:type="dcterms:W3CDTF">2021-06-24T03:38:29Z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2052-11.1.0.10578</vt:lpwstr>
  </property>
  <property fmtid="{D5CDD505-2E9C-101B-9397-08002B2CF9AE}" pid="3" name="ICV">
    <vt:lpwstr>E2D253D7C6794140AD247F4F7F4A61A5</vt:lpwstr>
  </property>
</Properties>
</file>