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wmf" ContentType="image/x-wmf"/>
  <Default Extension="bin" ContentType="application/vnd.openxmlformats-officedocument.oleObject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2.xml" ContentType="application/vnd.openxmlformats-officedocument.presentationml.slideLayout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3.xml" ContentType="application/vnd.openxmlformats-officedocument.presentationml.slideLayout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slideLayouts/slideLayout4.xml" ContentType="application/vnd.openxmlformats-officedocument.presentationml.slideLayout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slideLayouts/slideLayout5.xml" ContentType="application/vnd.openxmlformats-officedocument.presentationml.slideLayout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slideLayouts/slideLayout6.xml" ContentType="application/vnd.openxmlformats-officedocument.presentationml.slideLayout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slideLayouts/slideLayout7.xml" ContentType="application/vnd.openxmlformats-officedocument.presentationml.slideLayout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slideLayouts/slideLayout8.xml" ContentType="application/vnd.openxmlformats-officedocument.presentationml.slideLayout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slideLayouts/slideLayout9.xml" ContentType="application/vnd.openxmlformats-officedocument.presentationml.slideLayout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slideLayouts/slideLayout10.xml" ContentType="application/vnd.openxmlformats-officedocument.presentationml.slideLayout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slideLayouts/slideLayout11.xml" ContentType="application/vnd.openxmlformats-officedocument.presentationml.slideLayout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slideLayouts/slideLayout12.xml" ContentType="application/vnd.openxmlformats-officedocument.presentationml.slideLayout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slideLayouts/slideLayout13.xml" ContentType="application/vnd.openxmlformats-officedocument.presentationml.slideLayout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slideLayouts/slideLayout14.xml" ContentType="application/vnd.openxmlformats-officedocument.presentationml.slideLayout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slideLayouts/slideLayout15.xml" ContentType="application/vnd.openxmlformats-officedocument.presentationml.slideLayout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slideLayouts/slideLayout16.xml" ContentType="application/vnd.openxmlformats-officedocument.presentationml.slideLayout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slideLayouts/slideLayout17.xml" ContentType="application/vnd.openxmlformats-officedocument.presentationml.slideLayout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slideLayouts/slideLayout18.xml" ContentType="application/vnd.openxmlformats-officedocument.presentationml.slideLayout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slides/slide2.xml" ContentType="application/vnd.openxmlformats-officedocument.presentationml.slide+xml"/>
  <Override PartName="/ppt/tags/tag150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tags/tag151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tags/tag152.xml" ContentType="application/vnd.openxmlformats-officedocument.presentationml.tags+xml"/>
  <Override PartName="/ppt/notesSlides/notesSlide3.xml" ContentType="application/vnd.openxmlformats-officedocument.presentationml.notesSlide+xml"/>
  <Override PartName="/ppt/slides/slide5.xml" ContentType="application/vnd.openxmlformats-officedocument.presentationml.slide+xml"/>
  <Override PartName="/ppt/tags/tag153.xml" ContentType="application/vnd.openxmlformats-officedocument.presentationml.tags+xml"/>
  <Override PartName="/ppt/notesSlides/notesSlide4.xml" ContentType="application/vnd.openxmlformats-officedocument.presentationml.notesSlide+xml"/>
  <Override PartName="/ppt/slides/slide6.xml" ContentType="application/vnd.openxmlformats-officedocument.presentationml.slide+xml"/>
  <Override PartName="/ppt/tags/tag154.xml" ContentType="application/vnd.openxmlformats-officedocument.presentationml.tags+xml"/>
  <Override PartName="/ppt/drawings/vmlDrawing1.vml" ContentType="application/vnd.openxmlformats-officedocument.vmlDrawing"/>
  <Override PartName="/ppt/slides/slide7.xml" ContentType="application/vnd.openxmlformats-officedocument.presentationml.slide+xml"/>
  <Override PartName="/ppt/tags/tag155.xml" ContentType="application/vnd.openxmlformats-officedocument.presentationml.tags+xml"/>
  <Override PartName="/ppt/slides/slide8.xml" ContentType="application/vnd.openxmlformats-officedocument.presentationml.slide+xml"/>
  <Override PartName="/ppt/tags/tag156.xml" ContentType="application/vnd.openxmlformats-officedocument.presentationml.tags+xml"/>
  <Override PartName="/ppt/notesSlides/notesSlide5.xml" ContentType="application/vnd.openxmlformats-officedocument.presentationml.notesSlide+xml"/>
  <Override PartName="/ppt/slides/slide9.xml" ContentType="application/vnd.openxmlformats-officedocument.presentationml.slide+xml"/>
  <Override PartName="/ppt/tags/tag157.xml" ContentType="application/vnd.openxmlformats-officedocument.presentationml.tags+xml"/>
  <Override PartName="/ppt/notesSlides/notesSlide6.xml" ContentType="application/vnd.openxmlformats-officedocument.presentationml.notesSlide+xml"/>
  <Override PartName="/ppt/slides/slide10.xml" ContentType="application/vnd.openxmlformats-officedocument.presentationml.slide+xml"/>
  <Override PartName="/ppt/tags/tag158.xml" ContentType="application/vnd.openxmlformats-officedocument.presentationml.tags+xml"/>
  <Override PartName="/ppt/notesSlides/notesSlide7.xml" ContentType="application/vnd.openxmlformats-officedocument.presentationml.notesSlide+xml"/>
  <Override PartName="/ppt/slides/slide11.xml" ContentType="application/vnd.openxmlformats-officedocument.presentationml.slide+xml"/>
  <Override PartName="/ppt/tags/tag159.xml" ContentType="application/vnd.openxmlformats-officedocument.presentationml.tags+xml"/>
  <Override PartName="/ppt/notesSlides/notesSlide8.xml" ContentType="application/vnd.openxmlformats-officedocument.presentationml.notesSlide+xml"/>
  <Override PartName="/ppt/slides/slide12.xml" ContentType="application/vnd.openxmlformats-officedocument.presentationml.slide+xml"/>
  <Override PartName="/ppt/tags/tag160.xml" ContentType="application/vnd.openxmlformats-officedocument.presentationml.tags+xml"/>
  <Override PartName="/ppt/notesSlides/notesSlide9.xml" ContentType="application/vnd.openxmlformats-officedocument.presentationml.notesSlide+xml"/>
  <Override PartName="/ppt/slides/slide13.xml" ContentType="application/vnd.openxmlformats-officedocument.presentationml.slide+xml"/>
  <Override PartName="/ppt/tags/tag161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14.xml" ContentType="application/vnd.openxmlformats-officedocument.presentationml.slide+xml"/>
  <Override PartName="/ppt/tags/tag162.xml" ContentType="application/vnd.openxmlformats-officedocument.presentationml.tags+xml"/>
  <Override PartName="/ppt/slides/slide15.xml" ContentType="application/vnd.openxmlformats-officedocument.presentationml.slide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type="screen16x9" cy="6858000" cx="12192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p="http://schemas.openxmlformats.org/presentationml/2006/main" xmlns:r="http://schemas.openxmlformats.org/officeDocument/2006/relationships" xmlns:a="http://schemas.openxmlformats.org/drawingml/2006/main">
  <p:cmAuthor id="1" name="admin" initials="a" lastIdx="1" clrIdx="0"/>
</p:cmAuthorLst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798" y="66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tableStyles" Target="tableStyles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commentAuthors" Target="commentAuthors.xml"/><Relationship Id="rId22" Type="http://schemas.openxmlformats.org/officeDocument/2006/relationships/theme" Target="theme/theme1.xml"/></Relationships>
</file>

<file path=ppt/drawings/_rels/vmlDrawing1.vml.rels><?xml version="1.0" encoding="UTF-8" standalone="yes"?>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altLang="en-US" lang="zh-CN"/>
          </a:p>
        </p:txBody>
      </p:sp>
      <p:sp>
        <p:nvSpPr>
          <p:cNvPr id="104873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D2A48B96-639E-45A3-A0BA-2464DFDB1FAA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734" name="幻灯片图像占位符 3"/>
          <p:cNvSpPr>
            <a:spLocks noChangeAspect="1" noRot="1" noGrp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altLang="en-US" lang="zh-CN"/>
          </a:p>
        </p:txBody>
      </p:sp>
      <p:sp>
        <p:nvSpPr>
          <p:cNvPr id="104873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bIns="45720" lIns="91440" rIns="91440" rtlCol="0" tIns="45720" vert="horz"/>
          <a:p>
            <a:pPr lvl="0"/>
            <a:r>
              <a:rPr altLang="en-US" lang="zh-CN"/>
              <a:t>单击此处编辑母版文本样式</a:t>
            </a:r>
            <a:endParaRPr altLang="en-US" lang="zh-CN"/>
          </a:p>
          <a:p>
            <a:pPr lvl="1"/>
            <a:r>
              <a:rPr altLang="en-US" lang="zh-CN"/>
              <a:t>第二级</a:t>
            </a:r>
            <a:endParaRPr altLang="en-US" lang="zh-CN"/>
          </a:p>
          <a:p>
            <a:pPr lvl="2"/>
            <a:r>
              <a:rPr altLang="en-US" lang="zh-CN"/>
              <a:t>第三级</a:t>
            </a:r>
            <a:endParaRPr altLang="en-US" lang="zh-CN"/>
          </a:p>
          <a:p>
            <a:pPr lvl="3"/>
            <a:r>
              <a:rPr altLang="en-US" lang="zh-CN"/>
              <a:t>第四级</a:t>
            </a:r>
            <a:endParaRPr altLang="en-US" lang="zh-CN"/>
          </a:p>
          <a:p>
            <a:pPr lvl="4"/>
            <a:r>
              <a:rPr altLang="en-US" lang="zh-CN"/>
              <a:t>第五级</a:t>
            </a:r>
            <a:endParaRPr altLang="en-US" lang="zh-CN"/>
          </a:p>
        </p:txBody>
      </p:sp>
      <p:sp>
        <p:nvSpPr>
          <p:cNvPr id="104873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altLang="en-US" lang="zh-CN"/>
          </a:p>
        </p:txBody>
      </p:sp>
      <p:sp>
        <p:nvSpPr>
          <p:cNvPr id="104873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A6837353-30EB-4A48-80EB-173D804AEFBD}" type="slidenum">
              <a:rPr altLang="en-US" lang="zh-CN" smtClean="0"/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10.xml.rels><?xml version="1.0" encoding="UTF-8" standalone="yes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</file>

<file path=ppt/notesSlides/_rels/notesSlide9.xml.rels><?xml version="1.0" encoding="UTF-8" standalone="yes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幻灯片图像占位符 1"/>
          <p:cNvSpPr>
            <a:spLocks noChangeAspect="1" noRot="1" noGrp="1"/>
          </p:cNvSpPr>
          <p:nvPr>
            <p:ph type="sldImg" idx="2"/>
          </p:nvPr>
        </p:nvSpPr>
        <p:spPr/>
      </p:sp>
      <p:sp>
        <p:nvSpPr>
          <p:cNvPr id="1048599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altLang="en-US" 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幻灯片图像占位符 1"/>
          <p:cNvSpPr>
            <a:spLocks noChangeAspect="1" noRot="1" noGrp="1"/>
          </p:cNvSpPr>
          <p:nvPr>
            <p:ph type="sldImg" idx="2"/>
          </p:nvPr>
        </p:nvSpPr>
        <p:spPr/>
      </p:sp>
      <p:sp>
        <p:nvSpPr>
          <p:cNvPr id="1048639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altLang="en-US" 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幻灯片图像占位符 1"/>
          <p:cNvSpPr>
            <a:spLocks noChangeAspect="1" noRot="1" noGrp="1"/>
          </p:cNvSpPr>
          <p:nvPr>
            <p:ph type="sldImg" idx="2"/>
          </p:nvPr>
        </p:nvSpPr>
        <p:spPr/>
      </p:sp>
      <p:sp>
        <p:nvSpPr>
          <p:cNvPr id="104860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altLang="en-US" 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幻灯片图像占位符 1"/>
          <p:cNvSpPr>
            <a:spLocks noChangeAspect="1" noRot="1" noGrp="1"/>
          </p:cNvSpPr>
          <p:nvPr>
            <p:ph type="sldImg" idx="2"/>
          </p:nvPr>
        </p:nvSpPr>
        <p:spPr/>
      </p:sp>
      <p:sp>
        <p:nvSpPr>
          <p:cNvPr id="1048606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altLang="en-US" 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幻灯片图像占位符 1"/>
          <p:cNvSpPr>
            <a:spLocks noChangeAspect="1" noRot="1" noGrp="1"/>
          </p:cNvSpPr>
          <p:nvPr>
            <p:ph type="sldImg" idx="2"/>
          </p:nvPr>
        </p:nvSpPr>
        <p:spPr/>
      </p:sp>
      <p:sp>
        <p:nvSpPr>
          <p:cNvPr id="1048610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altLang="en-US" 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幻灯片图像占位符 1"/>
          <p:cNvSpPr>
            <a:spLocks noChangeAspect="1" noRot="1" noGrp="1"/>
          </p:cNvSpPr>
          <p:nvPr>
            <p:ph type="sldImg" idx="2"/>
          </p:nvPr>
        </p:nvSpPr>
        <p:spPr/>
      </p:sp>
      <p:sp>
        <p:nvSpPr>
          <p:cNvPr id="1048621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altLang="en-US" 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幻灯片图像占位符 1"/>
          <p:cNvSpPr>
            <a:spLocks noChangeAspect="1" noRot="1" noGrp="1"/>
          </p:cNvSpPr>
          <p:nvPr>
            <p:ph type="sldImg" idx="2"/>
          </p:nvPr>
        </p:nvSpPr>
        <p:spPr/>
      </p:sp>
      <p:sp>
        <p:nvSpPr>
          <p:cNvPr id="1048625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altLang="en-US" 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幻灯片图像占位符 1"/>
          <p:cNvSpPr>
            <a:spLocks noChangeAspect="1" noRot="1" noGrp="1"/>
          </p:cNvSpPr>
          <p:nvPr>
            <p:ph type="sldImg" idx="2"/>
          </p:nvPr>
        </p:nvSpPr>
        <p:spPr/>
      </p:sp>
      <p:sp>
        <p:nvSpPr>
          <p:cNvPr id="1048629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altLang="en-US" 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幻灯片图像占位符 1"/>
          <p:cNvSpPr>
            <a:spLocks noChangeAspect="1" noRot="1" noGrp="1"/>
          </p:cNvSpPr>
          <p:nvPr>
            <p:ph type="sldImg" idx="2"/>
          </p:nvPr>
        </p:nvSpPr>
        <p:spPr/>
      </p:sp>
      <p:sp>
        <p:nvSpPr>
          <p:cNvPr id="1048632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altLang="en-US" 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幻灯片图像占位符 1"/>
          <p:cNvSpPr>
            <a:spLocks noChangeAspect="1" noRot="1" noGrp="1"/>
          </p:cNvSpPr>
          <p:nvPr>
            <p:ph type="sldImg" idx="2"/>
          </p:nvPr>
        </p:nvSpPr>
        <p:spPr/>
      </p:sp>
      <p:sp>
        <p:nvSpPr>
          <p:cNvPr id="1048635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altLang="en-US" 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image" Target="../media/image1.png"/><Relationship Id="rId5" Type="http://schemas.openxmlformats.org/officeDocument/2006/relationships/tags" Target="../tags/tag4.xml"/><Relationship Id="rId6" Type="http://schemas.openxmlformats.org/officeDocument/2006/relationships/image" Target="../media/image2.png"/><Relationship Id="rId7" Type="http://schemas.openxmlformats.org/officeDocument/2006/relationships/tags" Target="../tags/tag5.xml"/><Relationship Id="rId8" Type="http://schemas.openxmlformats.org/officeDocument/2006/relationships/image" Target="../media/image3.png"/><Relationship Id="rId9" Type="http://schemas.openxmlformats.org/officeDocument/2006/relationships/tags" Target="../tags/tag6.xml"/><Relationship Id="rId10" Type="http://schemas.openxmlformats.org/officeDocument/2006/relationships/tags" Target="../tags/tag7.xml"/><Relationship Id="rId11" Type="http://schemas.openxmlformats.org/officeDocument/2006/relationships/tags" Target="../tags/tag8.xml"/><Relationship Id="rId12" Type="http://schemas.openxmlformats.org/officeDocument/2006/relationships/tags" Target="../tags/tag9.xml"/><Relationship Id="rId13" Type="http://schemas.openxmlformats.org/officeDocument/2006/relationships/tags" Target="../tags/tag10.xml"/><Relationship Id="rId14" Type="http://schemas.openxmlformats.org/officeDocument/2006/relationships/tags" Target="../tags/tag11.xml"/><Relationship Id="rId15" Type="http://schemas.openxmlformats.org/officeDocument/2006/relationships/tags" Target="../tags/tag12.xml"/><Relationship Id="rId16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tags" Target="../tags/tag71.xml"/><Relationship Id="rId2" Type="http://schemas.openxmlformats.org/officeDocument/2006/relationships/image" Target="../media/image1.png"/><Relationship Id="rId3" Type="http://schemas.openxmlformats.org/officeDocument/2006/relationships/tags" Target="../tags/tag72.xml"/><Relationship Id="rId4" Type="http://schemas.openxmlformats.org/officeDocument/2006/relationships/tags" Target="../tags/tag73.xml"/><Relationship Id="rId5" Type="http://schemas.openxmlformats.org/officeDocument/2006/relationships/tags" Target="../tags/tag74.xml"/><Relationship Id="rId6" Type="http://schemas.openxmlformats.org/officeDocument/2006/relationships/tags" Target="../tags/tag75.xml"/><Relationship Id="rId7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tags" Target="../tags/tag76.xml"/><Relationship Id="rId2" Type="http://schemas.openxmlformats.org/officeDocument/2006/relationships/image" Target="../media/image11.png"/><Relationship Id="rId3" Type="http://schemas.openxmlformats.org/officeDocument/2006/relationships/tags" Target="../tags/tag77.xml"/><Relationship Id="rId4" Type="http://schemas.openxmlformats.org/officeDocument/2006/relationships/image" Target="../media/image1.png"/><Relationship Id="rId5" Type="http://schemas.openxmlformats.org/officeDocument/2006/relationships/tags" Target="../tags/tag78.xml"/><Relationship Id="rId6" Type="http://schemas.openxmlformats.org/officeDocument/2006/relationships/tags" Target="../tags/tag79.xml"/><Relationship Id="rId7" Type="http://schemas.openxmlformats.org/officeDocument/2006/relationships/tags" Target="../tags/tag80.xml"/><Relationship Id="rId8" Type="http://schemas.openxmlformats.org/officeDocument/2006/relationships/tags" Target="../tags/tag81.xml"/><Relationship Id="rId9" Type="http://schemas.openxmlformats.org/officeDocument/2006/relationships/tags" Target="../tags/tag82.xml"/><Relationship Id="rId10" Type="http://schemas.openxmlformats.org/officeDocument/2006/relationships/image" Target="../media/image2.png"/><Relationship Id="rId11" Type="http://schemas.openxmlformats.org/officeDocument/2006/relationships/tags" Target="../tags/tag83.xml"/><Relationship Id="rId12" Type="http://schemas.openxmlformats.org/officeDocument/2006/relationships/tags" Target="../tags/tag84.xml"/><Relationship Id="rId13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tags" Target="../tags/tag85.xml"/><Relationship Id="rId2" Type="http://schemas.openxmlformats.org/officeDocument/2006/relationships/tags" Target="../tags/tag86.xml"/><Relationship Id="rId3" Type="http://schemas.openxmlformats.org/officeDocument/2006/relationships/tags" Target="../tags/tag87.xml"/><Relationship Id="rId4" Type="http://schemas.openxmlformats.org/officeDocument/2006/relationships/tags" Target="../tags/tag88.xml"/><Relationship Id="rId5" Type="http://schemas.openxmlformats.org/officeDocument/2006/relationships/tags" Target="../tags/tag89.xml"/><Relationship Id="rId6" Type="http://schemas.openxmlformats.org/officeDocument/2006/relationships/image" Target="../media/image12.png"/><Relationship Id="rId7" Type="http://schemas.openxmlformats.org/officeDocument/2006/relationships/slideMaster" Target="../slideMasters/slideMaster1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tags" Target="../tags/tag90.xml"/><Relationship Id="rId2" Type="http://schemas.openxmlformats.org/officeDocument/2006/relationships/tags" Target="../tags/tag91.xml"/><Relationship Id="rId3" Type="http://schemas.openxmlformats.org/officeDocument/2006/relationships/tags" Target="../tags/tag92.xml"/><Relationship Id="rId4" Type="http://schemas.openxmlformats.org/officeDocument/2006/relationships/tags" Target="../tags/tag93.xml"/><Relationship Id="rId5" Type="http://schemas.openxmlformats.org/officeDocument/2006/relationships/tags" Target="../tags/tag94.xml"/><Relationship Id="rId6" Type="http://schemas.openxmlformats.org/officeDocument/2006/relationships/tags" Target="../tags/tag95.xml"/><Relationship Id="rId7" Type="http://schemas.openxmlformats.org/officeDocument/2006/relationships/tags" Target="../tags/tag96.xml"/><Relationship Id="rId8" Type="http://schemas.openxmlformats.org/officeDocument/2006/relationships/image" Target="../media/image13.png"/><Relationship Id="rId9" Type="http://schemas.openxmlformats.org/officeDocument/2006/relationships/slideMaster" Target="../slideMasters/slideMaster1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tags" Target="../tags/tag97.xml"/><Relationship Id="rId2" Type="http://schemas.openxmlformats.org/officeDocument/2006/relationships/tags" Target="../tags/tag98.xml"/><Relationship Id="rId3" Type="http://schemas.openxmlformats.org/officeDocument/2006/relationships/tags" Target="../tags/tag99.xml"/><Relationship Id="rId4" Type="http://schemas.openxmlformats.org/officeDocument/2006/relationships/tags" Target="../tags/tag100.xml"/><Relationship Id="rId5" Type="http://schemas.openxmlformats.org/officeDocument/2006/relationships/tags" Target="../tags/tag101.xml"/><Relationship Id="rId6" Type="http://schemas.openxmlformats.org/officeDocument/2006/relationships/tags" Target="../tags/tag102.xml"/><Relationship Id="rId7" Type="http://schemas.openxmlformats.org/officeDocument/2006/relationships/tags" Target="../tags/tag103.xml"/><Relationship Id="rId8" Type="http://schemas.openxmlformats.org/officeDocument/2006/relationships/tags" Target="../tags/tag104.xml"/><Relationship Id="rId9" Type="http://schemas.openxmlformats.org/officeDocument/2006/relationships/image" Target="../media/image9.png"/><Relationship Id="rId10" Type="http://schemas.openxmlformats.org/officeDocument/2006/relationships/slideMaster" Target="../slideMasters/slideMaster1.xml"/></Relationships>
</file>

<file path=ppt/slideLayouts/_rels/slideLayout15.xml.rels><?xml version="1.0" encoding="UTF-8" standalone="yes"?>
<Relationships xmlns="http://schemas.openxmlformats.org/package/2006/relationships"><Relationship Id="rId1" Type="http://schemas.openxmlformats.org/officeDocument/2006/relationships/tags" Target="../tags/tag105.xml"/><Relationship Id="rId2" Type="http://schemas.openxmlformats.org/officeDocument/2006/relationships/tags" Target="../tags/tag106.xml"/><Relationship Id="rId3" Type="http://schemas.openxmlformats.org/officeDocument/2006/relationships/tags" Target="../tags/tag107.xml"/><Relationship Id="rId4" Type="http://schemas.openxmlformats.org/officeDocument/2006/relationships/tags" Target="../tags/tag108.xml"/><Relationship Id="rId5" Type="http://schemas.openxmlformats.org/officeDocument/2006/relationships/tags" Target="../tags/tag109.xml"/><Relationship Id="rId6" Type="http://schemas.openxmlformats.org/officeDocument/2006/relationships/tags" Target="../tags/tag110.xml"/><Relationship Id="rId7" Type="http://schemas.openxmlformats.org/officeDocument/2006/relationships/tags" Target="../tags/tag111.xml"/><Relationship Id="rId8" Type="http://schemas.openxmlformats.org/officeDocument/2006/relationships/tags" Target="../tags/tag112.xml"/><Relationship Id="rId9" Type="http://schemas.openxmlformats.org/officeDocument/2006/relationships/image" Target="../media/image9.png"/><Relationship Id="rId10" Type="http://schemas.openxmlformats.org/officeDocument/2006/relationships/slideMaster" Target="../slideMasters/slideMaster1.xml"/></Relationships>
</file>

<file path=ppt/slideLayouts/_rels/slideLayout16.xml.rels><?xml version="1.0" encoding="UTF-8" standalone="yes"?>
<Relationships xmlns="http://schemas.openxmlformats.org/package/2006/relationships"><Relationship Id="rId1" Type="http://schemas.openxmlformats.org/officeDocument/2006/relationships/tags" Target="../tags/tag113.xml"/><Relationship Id="rId2" Type="http://schemas.openxmlformats.org/officeDocument/2006/relationships/image" Target="../media/image14.png"/><Relationship Id="rId3" Type="http://schemas.openxmlformats.org/officeDocument/2006/relationships/tags" Target="../tags/tag114.xml"/><Relationship Id="rId4" Type="http://schemas.openxmlformats.org/officeDocument/2006/relationships/tags" Target="../tags/tag115.xml"/><Relationship Id="rId5" Type="http://schemas.openxmlformats.org/officeDocument/2006/relationships/tags" Target="../tags/tag116.xml"/><Relationship Id="rId6" Type="http://schemas.openxmlformats.org/officeDocument/2006/relationships/tags" Target="../tags/tag117.xml"/><Relationship Id="rId7" Type="http://schemas.openxmlformats.org/officeDocument/2006/relationships/tags" Target="../tags/tag118.xml"/><Relationship Id="rId8" Type="http://schemas.openxmlformats.org/officeDocument/2006/relationships/tags" Target="../tags/tag119.xml"/><Relationship Id="rId9" Type="http://schemas.openxmlformats.org/officeDocument/2006/relationships/tags" Target="../tags/tag120.xml"/><Relationship Id="rId10" Type="http://schemas.openxmlformats.org/officeDocument/2006/relationships/slideMaster" Target="../slideMasters/slideMaster1.xml"/></Relationships>
</file>

<file path=ppt/slideLayouts/_rels/slideLayout17.xml.rels><?xml version="1.0" encoding="UTF-8" standalone="yes"?>
<Relationships xmlns="http://schemas.openxmlformats.org/package/2006/relationships"><Relationship Id="rId1" Type="http://schemas.openxmlformats.org/officeDocument/2006/relationships/tags" Target="../tags/tag121.xml"/><Relationship Id="rId2" Type="http://schemas.openxmlformats.org/officeDocument/2006/relationships/image" Target="../media/image15.png"/><Relationship Id="rId3" Type="http://schemas.openxmlformats.org/officeDocument/2006/relationships/tags" Target="../tags/tag122.xml"/><Relationship Id="rId4" Type="http://schemas.openxmlformats.org/officeDocument/2006/relationships/tags" Target="../tags/tag123.xml"/><Relationship Id="rId5" Type="http://schemas.openxmlformats.org/officeDocument/2006/relationships/tags" Target="../tags/tag124.xml"/><Relationship Id="rId6" Type="http://schemas.openxmlformats.org/officeDocument/2006/relationships/tags" Target="../tags/tag125.xml"/><Relationship Id="rId7" Type="http://schemas.openxmlformats.org/officeDocument/2006/relationships/tags" Target="../tags/tag126.xml"/><Relationship Id="rId8" Type="http://schemas.openxmlformats.org/officeDocument/2006/relationships/tags" Target="../tags/tag127.xml"/><Relationship Id="rId9" Type="http://schemas.openxmlformats.org/officeDocument/2006/relationships/tags" Target="../tags/tag128.xml"/><Relationship Id="rId10" Type="http://schemas.openxmlformats.org/officeDocument/2006/relationships/tags" Target="../tags/tag129.xml"/><Relationship Id="rId11" Type="http://schemas.openxmlformats.org/officeDocument/2006/relationships/tags" Target="../tags/tag130.xml"/><Relationship Id="rId12" Type="http://schemas.openxmlformats.org/officeDocument/2006/relationships/slideMaster" Target="../slideMasters/slideMaster1.xml"/></Relationships>
</file>

<file path=ppt/slideLayouts/_rels/slideLayout18.xml.rels><?xml version="1.0" encoding="UTF-8" standalone="yes"?>
<Relationships xmlns="http://schemas.openxmlformats.org/package/2006/relationships"><Relationship Id="rId1" Type="http://schemas.openxmlformats.org/officeDocument/2006/relationships/tags" Target="../tags/tag131.xml"/><Relationship Id="rId2" Type="http://schemas.openxmlformats.org/officeDocument/2006/relationships/tags" Target="../tags/tag132.xml"/><Relationship Id="rId3" Type="http://schemas.openxmlformats.org/officeDocument/2006/relationships/tags" Target="../tags/tag133.xml"/><Relationship Id="rId4" Type="http://schemas.openxmlformats.org/officeDocument/2006/relationships/tags" Target="../tags/tag134.xml"/><Relationship Id="rId5" Type="http://schemas.openxmlformats.org/officeDocument/2006/relationships/tags" Target="../tags/tag135.xml"/><Relationship Id="rId6" Type="http://schemas.openxmlformats.org/officeDocument/2006/relationships/image" Target="../media/image16.png"/><Relationship Id="rId7" Type="http://schemas.openxmlformats.org/officeDocument/2006/relationships/tags" Target="../tags/tag136.xml"/><Relationship Id="rId8" Type="http://schemas.openxmlformats.org/officeDocument/2006/relationships/image" Target="../media/image17.png"/><Relationship Id="rId9" Type="http://schemas.openxmlformats.org/officeDocument/2006/relationships/tags" Target="../tags/tag137.xml"/><Relationship Id="rId10" Type="http://schemas.openxmlformats.org/officeDocument/2006/relationships/tags" Target="../tags/tag138.xml"/><Relationship Id="rId1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tags" Target="../tags/tag14.xml"/><Relationship Id="rId3" Type="http://schemas.openxmlformats.org/officeDocument/2006/relationships/tags" Target="../tags/tag15.xml"/><Relationship Id="rId4" Type="http://schemas.openxmlformats.org/officeDocument/2006/relationships/tags" Target="../tags/tag16.xml"/><Relationship Id="rId5" Type="http://schemas.openxmlformats.org/officeDocument/2006/relationships/tags" Target="../tags/tag17.xml"/><Relationship Id="rId6" Type="http://schemas.openxmlformats.org/officeDocument/2006/relationships/tags" Target="../tags/tag18.xml"/><Relationship Id="rId7" Type="http://schemas.openxmlformats.org/officeDocument/2006/relationships/image" Target="../media/image4.png"/><Relationship Id="rId8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tags" Target="../tags/tag19.xml"/><Relationship Id="rId2" Type="http://schemas.openxmlformats.org/officeDocument/2006/relationships/image" Target="../media/image1.png"/><Relationship Id="rId3" Type="http://schemas.openxmlformats.org/officeDocument/2006/relationships/tags" Target="../tags/tag20.xml"/><Relationship Id="rId4" Type="http://schemas.openxmlformats.org/officeDocument/2006/relationships/tags" Target="../tags/tag21.xml"/><Relationship Id="rId5" Type="http://schemas.openxmlformats.org/officeDocument/2006/relationships/tags" Target="../tags/tag22.xml"/><Relationship Id="rId6" Type="http://schemas.openxmlformats.org/officeDocument/2006/relationships/tags" Target="../tags/tag23.xml"/><Relationship Id="rId7" Type="http://schemas.openxmlformats.org/officeDocument/2006/relationships/tags" Target="../tags/tag24.xml"/><Relationship Id="rId8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tags" Target="../tags/tag25.xml"/><Relationship Id="rId2" Type="http://schemas.openxmlformats.org/officeDocument/2006/relationships/tags" Target="../tags/tag26.xml"/><Relationship Id="rId3" Type="http://schemas.openxmlformats.org/officeDocument/2006/relationships/tags" Target="../tags/tag27.xml"/><Relationship Id="rId4" Type="http://schemas.openxmlformats.org/officeDocument/2006/relationships/tags" Target="../tags/tag28.xml"/><Relationship Id="rId5" Type="http://schemas.openxmlformats.org/officeDocument/2006/relationships/tags" Target="../tags/tag29.xml"/><Relationship Id="rId6" Type="http://schemas.openxmlformats.org/officeDocument/2006/relationships/tags" Target="../tags/tag30.xml"/><Relationship Id="rId7" Type="http://schemas.openxmlformats.org/officeDocument/2006/relationships/tags" Target="../tags/tag31.xml"/><Relationship Id="rId8" Type="http://schemas.openxmlformats.org/officeDocument/2006/relationships/image" Target="../media/image5.png"/><Relationship Id="rId9" Type="http://schemas.openxmlformats.org/officeDocument/2006/relationships/tags" Target="../tags/tag32.xml"/><Relationship Id="rId10" Type="http://schemas.openxmlformats.org/officeDocument/2006/relationships/image" Target="../media/image6.png"/><Relationship Id="rId1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tags" Target="../tags/tag3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Relationship Id="rId5" Type="http://schemas.openxmlformats.org/officeDocument/2006/relationships/tags" Target="../tags/tag37.xml"/><Relationship Id="rId6" Type="http://schemas.openxmlformats.org/officeDocument/2006/relationships/tags" Target="../tags/tag38.xml"/><Relationship Id="rId7" Type="http://schemas.openxmlformats.org/officeDocument/2006/relationships/tags" Target="../tags/tag39.xml"/><Relationship Id="rId8" Type="http://schemas.openxmlformats.org/officeDocument/2006/relationships/tags" Target="../tags/tag40.xml"/><Relationship Id="rId9" Type="http://schemas.openxmlformats.org/officeDocument/2006/relationships/tags" Target="../tags/tag41.xml"/><Relationship Id="rId10" Type="http://schemas.openxmlformats.org/officeDocument/2006/relationships/image" Target="../media/image6.png"/><Relationship Id="rId11" Type="http://schemas.openxmlformats.org/officeDocument/2006/relationships/tags" Target="../tags/tag42.xml"/><Relationship Id="rId12" Type="http://schemas.openxmlformats.org/officeDocument/2006/relationships/image" Target="../media/image5.png"/><Relationship Id="rId13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tags" Target="../tags/tag43.xml"/><Relationship Id="rId2" Type="http://schemas.openxmlformats.org/officeDocument/2006/relationships/tags" Target="../tags/tag44.xml"/><Relationship Id="rId3" Type="http://schemas.openxmlformats.org/officeDocument/2006/relationships/image" Target="../media/image7.png"/><Relationship Id="rId4" Type="http://schemas.openxmlformats.org/officeDocument/2006/relationships/tags" Target="../tags/tag45.xml"/><Relationship Id="rId5" Type="http://schemas.openxmlformats.org/officeDocument/2006/relationships/image" Target="../media/image8.png"/><Relationship Id="rId6" Type="http://schemas.openxmlformats.org/officeDocument/2006/relationships/tags" Target="../tags/tag46.xml"/><Relationship Id="rId7" Type="http://schemas.openxmlformats.org/officeDocument/2006/relationships/tags" Target="../tags/tag47.xml"/><Relationship Id="rId8" Type="http://schemas.openxmlformats.org/officeDocument/2006/relationships/tags" Target="../tags/tag48.xml"/><Relationship Id="rId9" Type="http://schemas.openxmlformats.org/officeDocument/2006/relationships/tags" Target="../tags/tag49.xml"/><Relationship Id="rId10" Type="http://schemas.openxmlformats.org/officeDocument/2006/relationships/tags" Target="../tags/tag50.xml"/><Relationship Id="rId11" Type="http://schemas.openxmlformats.org/officeDocument/2006/relationships/tags" Target="../tags/tag51.xml"/><Relationship Id="rId12" Type="http://schemas.openxmlformats.org/officeDocument/2006/relationships/tags" Target="../tags/tag52.xml"/><Relationship Id="rId13" Type="http://schemas.openxmlformats.org/officeDocument/2006/relationships/tags" Target="../tags/tag53.xml"/><Relationship Id="rId14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tags" Target="../tags/tag55.xml"/><Relationship Id="rId3" Type="http://schemas.openxmlformats.org/officeDocument/2006/relationships/tags" Target="../tags/tag56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tags" Target="../tags/tag57.xml"/><Relationship Id="rId2" Type="http://schemas.openxmlformats.org/officeDocument/2006/relationships/tags" Target="../tags/tag58.xml"/><Relationship Id="rId3" Type="http://schemas.openxmlformats.org/officeDocument/2006/relationships/tags" Target="../tags/tag59.xml"/><Relationship Id="rId4" Type="http://schemas.openxmlformats.org/officeDocument/2006/relationships/tags" Target="../tags/tag60.xml"/><Relationship Id="rId5" Type="http://schemas.openxmlformats.org/officeDocument/2006/relationships/tags" Target="../tags/tag61.xml"/><Relationship Id="rId6" Type="http://schemas.openxmlformats.org/officeDocument/2006/relationships/tags" Target="../tags/tag62.xml"/><Relationship Id="rId7" Type="http://schemas.openxmlformats.org/officeDocument/2006/relationships/tags" Target="../tags/tag63.xml"/><Relationship Id="rId8" Type="http://schemas.openxmlformats.org/officeDocument/2006/relationships/image" Target="../media/image9.png"/><Relationship Id="rId9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tags" Target="../tags/tag64.xml"/><Relationship Id="rId2" Type="http://schemas.openxmlformats.org/officeDocument/2006/relationships/image" Target="../media/image10.png"/><Relationship Id="rId3" Type="http://schemas.openxmlformats.org/officeDocument/2006/relationships/tags" Target="../tags/tag65.xml"/><Relationship Id="rId4" Type="http://schemas.openxmlformats.org/officeDocument/2006/relationships/tags" Target="../tags/tag66.xml"/><Relationship Id="rId5" Type="http://schemas.openxmlformats.org/officeDocument/2006/relationships/tags" Target="../tags/tag67.xml"/><Relationship Id="rId6" Type="http://schemas.openxmlformats.org/officeDocument/2006/relationships/tags" Target="../tags/tag68.xml"/><Relationship Id="rId7" Type="http://schemas.openxmlformats.org/officeDocument/2006/relationships/tags" Target="../tags/tag69.xml"/><Relationship Id="rId8" Type="http://schemas.openxmlformats.org/officeDocument/2006/relationships/tags" Target="../tags/tag70.xml"/><Relationship Id="rId9" Type="http://schemas.openxmlformats.org/officeDocument/2006/relationships/image" Target="../media/image9.png"/><Relationship Id="rId10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</p:bgPr>
    </p:bg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7454900"/>
            <a:chOff x="0" y="0"/>
            <a:chExt cx="19200" cy="11740"/>
          </a:xfrm>
        </p:grpSpPr>
        <p:grpSp>
          <p:nvGrpSpPr>
            <p:cNvPr id="33" name="组合 5"/>
            <p:cNvGrpSpPr/>
            <p:nvPr userDrawn="1">
              <p:custDataLst>
                <p:tags r:id="rId2"/>
              </p:custDataLst>
            </p:nvPr>
          </p:nvGrpSpPr>
          <p:grpSpPr>
            <a:xfrm>
              <a:off x="0" y="0"/>
              <a:ext cx="19200" cy="3223"/>
              <a:chOff x="0" y="0"/>
              <a:chExt cx="12192000" cy="2046605"/>
            </a:xfrm>
          </p:grpSpPr>
          <p:pic>
            <p:nvPicPr>
              <p:cNvPr id="2097152" name="图片 6"/>
              <p:cNvPicPr>
                <a:picLocks noChangeAspect="1"/>
              </p:cNvPicPr>
              <p:nvPr userDrawn="1">
                <p:custDataLst>
                  <p:tags r:id="rId3"/>
                </p:custDataLst>
              </p:nvPr>
            </p:nvPicPr>
            <p:blipFill>
              <a:blip xmlns:r="http://schemas.openxmlformats.org/officeDocument/2006/relationships" r:embed="rId4"/>
              <a:stretch>
                <a:fillRect/>
              </a:stretch>
            </p:blipFill>
            <p:spPr>
              <a:xfrm>
                <a:off x="0" y="0"/>
                <a:ext cx="12192000" cy="2046605"/>
              </a:xfrm>
              <a:prstGeom prst="rect"/>
            </p:spPr>
          </p:pic>
          <p:pic>
            <p:nvPicPr>
              <p:cNvPr id="2097153" name="图片 8"/>
              <p:cNvPicPr>
                <a:picLocks noChangeAspect="1"/>
              </p:cNvPicPr>
              <p:nvPr userDrawn="1">
                <p:custDataLst>
                  <p:tags r:id="rId5"/>
                </p:custDataLst>
              </p:nvPr>
            </p:nvPicPr>
            <p:blipFill rotWithShape="1">
              <a:blip xmlns:r="http://schemas.openxmlformats.org/officeDocument/2006/relationships" r:embed="rId6"/>
              <a:srcRect/>
              <a:stretch>
                <a:fillRect/>
              </a:stretch>
            </p:blipFill>
            <p:spPr>
              <a:xfrm>
                <a:off x="0" y="10686"/>
                <a:ext cx="12192000" cy="1704978"/>
              </a:xfrm>
              <a:prstGeom prst="rect"/>
            </p:spPr>
          </p:pic>
        </p:grpSp>
        <p:pic>
          <p:nvPicPr>
            <p:cNvPr id="2097154" name="图片 7"/>
            <p:cNvPicPr>
              <a:picLocks noChangeAspect="1"/>
            </p:cNvPicPr>
            <p:nvPr userDrawn="1">
              <p:custDataLst>
                <p:tags r:id="rId7"/>
              </p:custDataLst>
            </p:nvPr>
          </p:nvPicPr>
          <p:blipFill>
            <a:blip xmlns:r="http://schemas.openxmlformats.org/officeDocument/2006/relationships" r:embed="rId8"/>
            <a:stretch>
              <a:fillRect/>
            </a:stretch>
          </p:blipFill>
          <p:spPr>
            <a:xfrm>
              <a:off x="0" y="9728"/>
              <a:ext cx="19200" cy="2012"/>
            </a:xfrm>
            <a:prstGeom prst="rect"/>
          </p:spPr>
        </p:pic>
      </p:grpSp>
      <p:sp>
        <p:nvSpPr>
          <p:cNvPr id="1048582" name="日期占位符 15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 cap="none" kern="1200" normalizeH="0" spc="0" strike="noStrike" u="none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83" name="页脚占位符 16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 cap="none" kern="1200" normalizeH="0" spc="0" strike="noStrike" u="none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altLang="en-US" dirty="0" lang="zh-CN"/>
          </a:p>
        </p:txBody>
      </p:sp>
      <p:sp>
        <p:nvSpPr>
          <p:cNvPr id="1048584" name="灯片编号占位符 17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 cap="none" kern="1200" normalizeH="0" spc="0" strike="noStrike" u="none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altLang="en-US" lang="zh-CN" smtClean="0"/>
            </a:fld>
            <a:endParaRPr altLang="en-US" dirty="0" lang="zh-CN"/>
          </a:p>
        </p:txBody>
      </p:sp>
      <p:sp>
        <p:nvSpPr>
          <p:cNvPr id="1048585" name="副标题 2"/>
          <p:cNvSpPr>
            <a:spLocks noGrp="1"/>
          </p:cNvSpPr>
          <p:nvPr>
            <p:ph type="subTitle" idx="1" hasCustomPrompt="1"/>
            <p:custDataLst>
              <p:tags r:id="rId12"/>
            </p:custDataLst>
          </p:nvPr>
        </p:nvSpPr>
        <p:spPr>
          <a:xfrm>
            <a:off x="2216785" y="3503930"/>
            <a:ext cx="7759065" cy="491490"/>
          </a:xfrm>
        </p:spPr>
        <p:txBody>
          <a:bodyPr bIns="46800" lIns="90000" rIns="90000" tIns="46800">
            <a:normAutofit/>
          </a:bodyPr>
          <a:lstStyle>
            <a:lvl1pPr algn="ctr" eaLnBrk="1" fontAlgn="auto" hangingPunct="1" indent="0" latinLnBrk="0" marL="0">
              <a:lnSpc>
                <a:spcPct val="100000"/>
              </a:lnSpc>
              <a:buNone/>
              <a:defRPr baseline="0" cap="none" sz="2000" kern="1200" normalizeH="0" spc="0" strike="noStrike" u="none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en-US" dirty="0" lang="zh-CN"/>
              <a:t>单击此处编辑副标题</a:t>
            </a:r>
            <a:endParaRPr altLang="en-US" dirty="0" lang="zh-CN"/>
          </a:p>
        </p:txBody>
      </p:sp>
      <p:sp>
        <p:nvSpPr>
          <p:cNvPr id="1048586" name="标题 1"/>
          <p:cNvSpPr>
            <a:spLocks noGrp="1"/>
          </p:cNvSpPr>
          <p:nvPr>
            <p:ph type="ctrTitle" hasCustomPrompt="1"/>
            <p:custDataLst>
              <p:tags r:id="rId13"/>
            </p:custDataLst>
          </p:nvPr>
        </p:nvSpPr>
        <p:spPr>
          <a:xfrm>
            <a:off x="2216468" y="2292046"/>
            <a:ext cx="7759065" cy="1150960"/>
          </a:xfrm>
        </p:spPr>
        <p:txBody>
          <a:bodyPr anchor="b" anchorCtr="0" bIns="46800" lIns="90000" rIns="90000" tIns="46800">
            <a:noAutofit/>
          </a:bodyPr>
          <a:lstStyle>
            <a:lvl1pPr algn="ctr">
              <a:defRPr baseline="0" sz="6000" spc="60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altLang="en-US" dirty="0" lang="zh-CN"/>
              <a:t>单击此处编辑标题</a:t>
            </a:r>
            <a:endParaRPr altLang="en-US" dirty="0" lang="zh-CN"/>
          </a:p>
        </p:txBody>
      </p:sp>
      <p:sp>
        <p:nvSpPr>
          <p:cNvPr id="1048587" name="文本占位符 4"/>
          <p:cNvSpPr>
            <a:spLocks noGrp="1"/>
          </p:cNvSpPr>
          <p:nvPr>
            <p:ph type="body" sz="quarter" idx="13" hasCustomPrompt="1"/>
            <p:custDataLst>
              <p:tags r:id="rId14"/>
            </p:custDataLst>
          </p:nvPr>
        </p:nvSpPr>
        <p:spPr>
          <a:xfrm>
            <a:off x="4511039" y="4490846"/>
            <a:ext cx="1383093" cy="474726"/>
          </a:xfrm>
          <a:solidFill>
            <a:schemeClr val="accent1"/>
          </a:solidFill>
        </p:spPr>
        <p:txBody>
          <a:bodyPr anchor="ctr" bIns="46800" lIns="90000" rIns="90000" tIns="46800">
            <a:normAutofit/>
          </a:bodyPr>
          <a:lstStyle>
            <a:lvl1pPr algn="ctr" indent="0" marL="0">
              <a:buNone/>
              <a:defRPr cap="none" kern="1200" normalizeH="0" spc="0" strike="noStrike" u="none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marL="457200">
              <a:buNone/>
            </a:lvl2pPr>
            <a:lvl3pPr indent="0" marL="914400">
              <a:buNone/>
            </a:lvl3pPr>
            <a:lvl4pPr indent="0" marL="1371600">
              <a:buNone/>
            </a:lvl4pPr>
            <a:lvl5pPr indent="0" marL="1828800">
              <a:buNone/>
            </a:lvl5pPr>
          </a:lstStyle>
          <a:p>
            <a:pPr lvl="0"/>
            <a:r>
              <a:rPr altLang="en-US" dirty="0" lang="zh-CN"/>
              <a:t>编辑文本</a:t>
            </a:r>
            <a:endParaRPr altLang="en-US" dirty="0" lang="zh-CN"/>
          </a:p>
        </p:txBody>
      </p:sp>
      <p:sp>
        <p:nvSpPr>
          <p:cNvPr id="1048588" name="文本占位符 13"/>
          <p:cNvSpPr>
            <a:spLocks noGrp="1"/>
          </p:cNvSpPr>
          <p:nvPr>
            <p:ph type="body" sz="quarter" idx="14" hasCustomPrompt="1"/>
            <p:custDataLst>
              <p:tags r:id="rId15"/>
            </p:custDataLst>
          </p:nvPr>
        </p:nvSpPr>
        <p:spPr>
          <a:xfrm>
            <a:off x="6096000" y="4490846"/>
            <a:ext cx="1383092" cy="474726"/>
          </a:xfrm>
          <a:ln>
            <a:solidFill>
              <a:schemeClr val="accent1"/>
            </a:solidFill>
          </a:ln>
        </p:spPr>
        <p:txBody>
          <a:bodyPr anchor="ctr" bIns="46800" lIns="90000" rIns="90000" tIns="46800">
            <a:normAutofit/>
          </a:bodyPr>
          <a:lstStyle>
            <a:lvl1pPr algn="ctr" indent="0" marL="0">
              <a:buNone/>
              <a:defRPr cap="none" kern="1200" normalizeH="0" spc="0" strike="noStrike" u="none">
                <a:ln>
                  <a:noFill/>
                </a:ln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marL="457200">
              <a:buNone/>
            </a:lvl2pPr>
            <a:lvl3pPr indent="0" marL="914400">
              <a:buNone/>
            </a:lvl3pPr>
            <a:lvl4pPr indent="0" marL="1371600">
              <a:buNone/>
            </a:lvl4pPr>
            <a:lvl5pPr indent="0" marL="1828800">
              <a:buNone/>
            </a:lvl5pPr>
          </a:lstStyle>
          <a:p>
            <a:pPr lvl="0"/>
            <a:r>
              <a:rPr altLang="en-US" dirty="0" lang="zh-CN"/>
              <a:t>编辑文本</a:t>
            </a:r>
            <a:endParaRPr altLang="en-US" dirty="0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</p:bgPr>
    </p:bg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0" y="-15240"/>
            <a:ext cx="12192000" cy="2046605"/>
          </a:xfrm>
          <a:prstGeom prst="rect"/>
        </p:spPr>
      </p:pic>
      <p:sp>
        <p:nvSpPr>
          <p:cNvPr id="104859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p>
            <a:fld id="{760FBDFE-C587-4B4C-A407-44438C67B59E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9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p>
            <a:fld id="{49AE70B2-8BF9-45C0-BB95-33D1B9D3A854}" type="slidenum">
              <a:rPr altLang="en-US" lang="zh-CN" smtClean="0"/>
            </a:fld>
            <a:endParaRPr altLang="en-US" lang="zh-CN"/>
          </a:p>
        </p:txBody>
      </p:sp>
      <p:sp>
        <p:nvSpPr>
          <p:cNvPr id="1048596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altLang="en-US" dirty="0" lang="zh-CN"/>
              <a:t>单击此处编辑母版文本样式</a:t>
            </a:r>
            <a:endParaRPr altLang="en-US" dirty="0" lang="zh-CN"/>
          </a:p>
          <a:p>
            <a:pPr lvl="1"/>
            <a:r>
              <a:rPr altLang="en-US" dirty="0" lang="zh-CN"/>
              <a:t>第二级</a:t>
            </a:r>
            <a:endParaRPr altLang="en-US" dirty="0" lang="zh-CN"/>
          </a:p>
          <a:p>
            <a:pPr lvl="2"/>
            <a:r>
              <a:rPr altLang="en-US" dirty="0" lang="zh-CN"/>
              <a:t>第三级</a:t>
            </a:r>
            <a:endParaRPr altLang="en-US" dirty="0" lang="zh-CN"/>
          </a:p>
          <a:p>
            <a:pPr lvl="3"/>
            <a:r>
              <a:rPr altLang="en-US" dirty="0" lang="zh-CN"/>
              <a:t>第四级</a:t>
            </a:r>
            <a:endParaRPr altLang="en-US" dirty="0" lang="zh-CN"/>
          </a:p>
          <a:p>
            <a:pPr lvl="4"/>
            <a:r>
              <a:rPr altLang="en-US" dirty="0" lang="zh-CN"/>
              <a:t>第五级</a:t>
            </a:r>
            <a:endParaRPr altLang="en-US" dirty="0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</p:bgPr>
    </p:bg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0" y="6177281"/>
            <a:ext cx="12192000" cy="1165911"/>
          </a:xfrm>
          <a:prstGeom prst="rect"/>
        </p:spPr>
      </p:pic>
      <p:pic>
        <p:nvPicPr>
          <p:cNvPr id="2097168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0" y="35560"/>
            <a:ext cx="12192000" cy="2046605"/>
          </a:xfrm>
          <a:prstGeom prst="rect"/>
        </p:spPr>
      </p:pic>
      <p:sp>
        <p:nvSpPr>
          <p:cNvPr id="1048641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3125639" y="2421777"/>
            <a:ext cx="5940722" cy="1336635"/>
          </a:xfrm>
        </p:spPr>
        <p:txBody>
          <a:bodyPr anchor="b" anchorCtr="0" bIns="46800" lIns="90000" rIns="90000" rtlCol="0" tIns="46800" vert="horz">
            <a:normAutofit/>
          </a:bodyPr>
          <a:lstStyle>
            <a:lvl1pPr algn="ctr" defTabSz="914400" eaLnBrk="1" fontAlgn="auto" hangingPunct="1" latinLnBrk="0" marL="0" marR="0" rtl="0">
              <a:lnSpc>
                <a:spcPct val="100000"/>
              </a:lnSpc>
              <a:buNone/>
              <a:defRPr altLang="en-US" baseline="0" b="1" cap="none" dirty="0" sz="7200" i="0" kern="1200" kumimoji="0" lang="zh-CN" noProof="1" normalizeH="0" spc="600" strike="noStrike" u="none">
                <a:solidFill>
                  <a:schemeClr val="accent1"/>
                </a:solidFill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1048642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p>
            <a:fld id="{760FBDFE-C587-4B4C-A407-44438C67B59E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43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4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p>
            <a:fld id="{49AE70B2-8BF9-45C0-BB95-33D1B9D3A854}" type="slidenum">
              <a:rPr altLang="en-US" lang="zh-CN" smtClean="0"/>
            </a:fld>
            <a:endParaRPr altLang="en-US" lang="zh-CN"/>
          </a:p>
        </p:txBody>
      </p:sp>
      <p:pic>
        <p:nvPicPr>
          <p:cNvPr id="2097169" name="图片 8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xmlns:r="http://schemas.openxmlformats.org/officeDocument/2006/relationships" r:embed="rId10"/>
          <a:srcRect/>
          <a:stretch>
            <a:fillRect/>
          </a:stretch>
        </p:blipFill>
        <p:spPr>
          <a:xfrm>
            <a:off x="0" y="-3"/>
            <a:ext cx="12192000" cy="1704978"/>
          </a:xfrm>
          <a:prstGeom prst="rect"/>
        </p:spPr>
      </p:pic>
      <p:sp>
        <p:nvSpPr>
          <p:cNvPr id="1048645" name="文本占位符 12"/>
          <p:cNvSpPr>
            <a:spLocks noGrp="1"/>
          </p:cNvSpPr>
          <p:nvPr>
            <p:ph type="body" sz="quarter" idx="13" hasCustomPrompt="1"/>
            <p:custDataLst>
              <p:tags r:id="rId11"/>
            </p:custDataLst>
          </p:nvPr>
        </p:nvSpPr>
        <p:spPr>
          <a:xfrm>
            <a:off x="4632702" y="4417887"/>
            <a:ext cx="1302101" cy="485285"/>
          </a:xfrm>
          <a:solidFill>
            <a:schemeClr val="accent1"/>
          </a:solidFill>
        </p:spPr>
        <p:txBody>
          <a:bodyPr/>
          <a:lstStyle>
            <a:lvl1pPr algn="r" indent="0" marL="0">
              <a:buNone/>
              <a:defRPr>
                <a:solidFill>
                  <a:schemeClr val="bg1"/>
                </a:solidFill>
              </a:defRPr>
            </a:lvl1pPr>
            <a:lvl2pPr indent="0" marL="457200">
              <a:buNone/>
            </a:lvl2pPr>
            <a:lvl3pPr indent="0" marL="914400">
              <a:buNone/>
            </a:lvl3pPr>
            <a:lvl4pPr indent="0" marL="1371600">
              <a:buNone/>
            </a:lvl4pPr>
            <a:lvl5pPr indent="0" marL="1828800">
              <a:buNone/>
            </a:lvl5pPr>
          </a:lstStyle>
          <a:p>
            <a:pPr lvl="0"/>
            <a:r>
              <a:rPr altLang="en-US" dirty="0" lang="zh-CN"/>
              <a:t>编辑文本</a:t>
            </a:r>
            <a:endParaRPr altLang="en-US" dirty="0" lang="zh-CN"/>
          </a:p>
        </p:txBody>
      </p:sp>
      <p:sp>
        <p:nvSpPr>
          <p:cNvPr id="1048646" name="文本占位符 14"/>
          <p:cNvSpPr>
            <a:spLocks noGrp="1"/>
          </p:cNvSpPr>
          <p:nvPr>
            <p:ph type="body" sz="quarter" idx="14" hasCustomPrompt="1"/>
            <p:custDataLst>
              <p:tags r:id="rId12"/>
            </p:custDataLst>
          </p:nvPr>
        </p:nvSpPr>
        <p:spPr>
          <a:xfrm>
            <a:off x="6257198" y="4417887"/>
            <a:ext cx="1302102" cy="485285"/>
          </a:xfrm>
          <a:ln>
            <a:solidFill>
              <a:schemeClr val="accent1"/>
            </a:solidFill>
          </a:ln>
        </p:spPr>
        <p:txBody>
          <a:bodyPr/>
          <a:lstStyle>
            <a:lvl1pPr indent="0" marL="0">
              <a:buNone/>
              <a:defRPr>
                <a:solidFill>
                  <a:schemeClr val="accent1"/>
                </a:solidFill>
              </a:defRPr>
            </a:lvl1pPr>
            <a:lvl2pPr indent="0" marL="457200">
              <a:buNone/>
            </a:lvl2pPr>
            <a:lvl3pPr indent="0" marL="914400">
              <a:buNone/>
            </a:lvl3pPr>
            <a:lvl4pPr indent="0" marL="1371600">
              <a:buNone/>
            </a:lvl4pPr>
            <a:lvl5pPr indent="0" marL="1828800">
              <a:buNone/>
            </a:lvl5pPr>
          </a:lstStyle>
          <a:p>
            <a:pPr lvl="0"/>
            <a:r>
              <a:rPr altLang="en-US" dirty="0" lang="zh-CN"/>
              <a:t>编辑文本</a:t>
            </a:r>
            <a:endParaRPr altLang="en-US" dirty="0" 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</p:bgPr>
    </p:bg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>
            <a:lvl1pPr>
              <a:defRPr baseline="0" sz="2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altLang="en-US" dirty="0" lang="zh-CN"/>
              <a:t>单击此处编辑母版标题样式</a:t>
            </a:r>
            <a:endParaRPr altLang="en-US" dirty="0" lang="zh-CN"/>
          </a:p>
        </p:txBody>
      </p:sp>
      <p:sp>
        <p:nvSpPr>
          <p:cNvPr id="1048698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99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endParaRPr altLang="en-US" dirty="0" lang="zh-CN"/>
          </a:p>
        </p:txBody>
      </p:sp>
      <p:sp>
        <p:nvSpPr>
          <p:cNvPr id="1048700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altLang="en-US" lang="zh-CN" smtClean="0"/>
            </a:fld>
            <a:endParaRPr altLang="en-US" dirty="0" lang="zh-CN"/>
          </a:p>
        </p:txBody>
      </p:sp>
      <p:pic>
        <p:nvPicPr>
          <p:cNvPr id="2097183" name="图片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xmlns:r="http://schemas.openxmlformats.org/officeDocument/2006/relationships" r:embed="rId6"/>
          <a:stretch>
            <a:fillRect/>
          </a:stretch>
        </p:blipFill>
        <p:spPr>
          <a:xfrm>
            <a:off x="0" y="6177281"/>
            <a:ext cx="12192000" cy="1315202"/>
          </a:xfrm>
          <a:prstGeom prst="rect"/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</p:bgPr>
    </p:bg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矩形 5"/>
          <p:cNvSpPr/>
          <p:nvPr>
            <p:custDataLst>
              <p:tags r:id="rId1"/>
            </p:custDataLst>
          </p:nvPr>
        </p:nvSpPr>
        <p:spPr>
          <a:xfrm>
            <a:off x="286385" y="273050"/>
            <a:ext cx="11616055" cy="6311900"/>
          </a:xfrm>
          <a:prstGeom prst="rect"/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p>
            <a:pPr algn="ctr" lvl="0"/>
            <a:endParaRPr altLang="zh-CN" baseline="0" dirty="0" lang="en-US"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60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61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baseline="0" sz="3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altLang="en-US" dirty="0" lang="zh-CN"/>
              <a:t>单击此处编辑标题</a:t>
            </a:r>
            <a:endParaRPr altLang="en-US" dirty="0" lang="zh-CN"/>
          </a:p>
        </p:txBody>
      </p:sp>
      <p:sp>
        <p:nvSpPr>
          <p:cNvPr id="1048662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altLang="en-US" dirty="0" lang="zh-CN"/>
              <a:t>单击此处编辑母版文本样式</a:t>
            </a:r>
            <a:endParaRPr altLang="en-US" dirty="0" lang="zh-CN"/>
          </a:p>
          <a:p>
            <a:pPr lvl="1"/>
            <a:r>
              <a:rPr altLang="en-US" dirty="0" lang="zh-CN"/>
              <a:t>第二级</a:t>
            </a:r>
            <a:endParaRPr altLang="en-US" dirty="0" lang="zh-CN"/>
          </a:p>
          <a:p>
            <a:pPr lvl="2"/>
            <a:r>
              <a:rPr altLang="en-US" dirty="0" lang="zh-CN">
                <a:sym typeface="+mn-ea"/>
              </a:rPr>
              <a:t>第</a:t>
            </a:r>
            <a:r>
              <a:rPr altLang="en-US" dirty="0" lang="zh-CN"/>
              <a:t>三级</a:t>
            </a:r>
            <a:endParaRPr altLang="en-US" dirty="0" lang="zh-CN"/>
          </a:p>
          <a:p>
            <a:pPr lvl="3"/>
            <a:r>
              <a:rPr altLang="en-US" dirty="0" lang="zh-CN">
                <a:sym typeface="+mn-ea"/>
              </a:rPr>
              <a:t>第</a:t>
            </a:r>
            <a:r>
              <a:rPr altLang="en-US" dirty="0" lang="zh-CN"/>
              <a:t>四级</a:t>
            </a:r>
            <a:endParaRPr altLang="en-US" dirty="0" lang="zh-CN"/>
          </a:p>
          <a:p>
            <a:pPr lvl="4"/>
            <a:r>
              <a:rPr altLang="en-US" dirty="0" lang="zh-CN">
                <a:sym typeface="+mn-ea"/>
              </a:rPr>
              <a:t>第</a:t>
            </a:r>
            <a:r>
              <a:rPr altLang="en-US" dirty="0" lang="zh-CN"/>
              <a:t>五级</a:t>
            </a:r>
            <a:endParaRPr altLang="en-US" dirty="0" lang="zh-CN"/>
          </a:p>
        </p:txBody>
      </p:sp>
      <p:sp>
        <p:nvSpPr>
          <p:cNvPr id="1048663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altLang="en-US" dirty="0" lang="zh-CN"/>
          </a:p>
        </p:txBody>
      </p:sp>
      <p:sp>
        <p:nvSpPr>
          <p:cNvPr id="1048664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altLang="en-US" lang="zh-CN" smtClean="0"/>
            </a:fld>
            <a:endParaRPr altLang="en-US" dirty="0" lang="zh-CN"/>
          </a:p>
        </p:txBody>
      </p:sp>
      <p:pic>
        <p:nvPicPr>
          <p:cNvPr id="2097176" name="图片 9" descr="C:\Users\kingsoft\Desktop\图片7副本.png图片7副本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xmlns:r="http://schemas.openxmlformats.org/officeDocument/2006/relationships" r:embed="rId8"/>
          <a:srcRect/>
          <a:stretch>
            <a:fillRect/>
          </a:stretch>
        </p:blipFill>
        <p:spPr>
          <a:xfrm flipH="1">
            <a:off x="7072603" y="4933186"/>
            <a:ext cx="4829835" cy="1651763"/>
          </a:xfrm>
          <a:prstGeom prst="rect"/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</p:bgPr>
    </p:bg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2" name="矩形 12"/>
          <p:cNvSpPr/>
          <p:nvPr>
            <p:custDataLst>
              <p:tags r:id="rId1"/>
            </p:custDataLst>
          </p:nvPr>
        </p:nvSpPr>
        <p:spPr>
          <a:xfrm>
            <a:off x="0" y="0"/>
            <a:ext cx="4823460" cy="6858635"/>
          </a:xfrm>
          <a:prstGeom prst="rect"/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p>
            <a:pPr algn="ctr" lvl="0"/>
            <a:endParaRPr altLang="zh-CN" dirty="0" lang="en-US">
              <a:solidFill>
                <a:schemeClr val="accent1"/>
              </a:solidFill>
              <a:sym typeface="+mn-ea"/>
            </a:endParaRPr>
          </a:p>
        </p:txBody>
      </p:sp>
      <p:sp>
        <p:nvSpPr>
          <p:cNvPr id="1048713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baseline="0" sz="3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altLang="en-US" dirty="0" lang="zh-CN"/>
              <a:t>单击编辑标题</a:t>
            </a:r>
            <a:endParaRPr altLang="en-US" dirty="0" lang="zh-CN"/>
          </a:p>
        </p:txBody>
      </p:sp>
      <p:sp>
        <p:nvSpPr>
          <p:cNvPr id="104871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p>
            <a:fld id="{760FBDFE-C587-4B4C-A407-44438C67B59E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71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p>
            <a:endParaRPr altLang="en-US" dirty="0" lang="zh-CN"/>
          </a:p>
        </p:txBody>
      </p:sp>
      <p:sp>
        <p:nvSpPr>
          <p:cNvPr id="104871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p>
            <a:fld id="{49AE70B2-8BF9-45C0-BB95-33D1B9D3A854}" type="slidenum">
              <a:rPr altLang="en-US" lang="zh-CN" smtClean="0"/>
            </a:fld>
            <a:endParaRPr altLang="en-US" dirty="0" lang="zh-CN"/>
          </a:p>
        </p:txBody>
      </p:sp>
      <p:sp>
        <p:nvSpPr>
          <p:cNvPr id="104871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altLang="en-US" dirty="0" lang="zh-CN"/>
              <a:t>单击此处编辑母版文本样式</a:t>
            </a:r>
            <a:endParaRPr altLang="en-US" dirty="0" lang="zh-CN"/>
          </a:p>
          <a:p>
            <a:pPr lvl="1"/>
            <a:r>
              <a:rPr altLang="en-US" dirty="0" lang="zh-CN">
                <a:sym typeface="+mn-ea"/>
              </a:rPr>
              <a:t>第</a:t>
            </a:r>
            <a:r>
              <a:rPr altLang="en-US" dirty="0" lang="zh-CN"/>
              <a:t>二级</a:t>
            </a:r>
            <a:endParaRPr altLang="en-US" dirty="0" lang="zh-CN"/>
          </a:p>
          <a:p>
            <a:pPr lvl="2"/>
            <a:r>
              <a:rPr altLang="en-US" dirty="0" lang="zh-CN">
                <a:sym typeface="+mn-ea"/>
              </a:rPr>
              <a:t>第</a:t>
            </a:r>
            <a:r>
              <a:rPr altLang="en-US" dirty="0" lang="zh-CN"/>
              <a:t>三级</a:t>
            </a:r>
            <a:endParaRPr altLang="en-US" dirty="0" lang="zh-CN"/>
          </a:p>
          <a:p>
            <a:pPr lvl="3"/>
            <a:r>
              <a:rPr altLang="en-US" dirty="0" lang="zh-CN">
                <a:sym typeface="+mn-ea"/>
              </a:rPr>
              <a:t>第</a:t>
            </a:r>
            <a:r>
              <a:rPr altLang="en-US" dirty="0" lang="zh-CN"/>
              <a:t>四级</a:t>
            </a:r>
            <a:endParaRPr altLang="en-US" dirty="0" lang="zh-CN"/>
          </a:p>
          <a:p>
            <a:pPr lvl="4"/>
            <a:r>
              <a:rPr altLang="en-US" dirty="0" lang="zh-CN">
                <a:sym typeface="+mn-ea"/>
              </a:rPr>
              <a:t>第</a:t>
            </a:r>
            <a:r>
              <a:rPr altLang="en-US" dirty="0" lang="zh-CN"/>
              <a:t>五级</a:t>
            </a:r>
            <a:endParaRPr altLang="en-US" dirty="0" lang="zh-CN"/>
          </a:p>
        </p:txBody>
      </p:sp>
      <p:sp>
        <p:nvSpPr>
          <p:cNvPr id="1048718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altLang="en-US" dirty="0" lang="zh-CN"/>
              <a:t>单击此处编辑母版文本样式</a:t>
            </a:r>
            <a:endParaRPr altLang="en-US" dirty="0" lang="zh-CN"/>
          </a:p>
          <a:p>
            <a:pPr lvl="1"/>
            <a:r>
              <a:rPr altLang="en-US" dirty="0" lang="zh-CN">
                <a:sym typeface="+mn-ea"/>
              </a:rPr>
              <a:t>第</a:t>
            </a:r>
            <a:r>
              <a:rPr altLang="en-US" dirty="0" lang="zh-CN"/>
              <a:t>二级</a:t>
            </a:r>
            <a:endParaRPr altLang="en-US" dirty="0" lang="zh-CN"/>
          </a:p>
          <a:p>
            <a:pPr lvl="2"/>
            <a:r>
              <a:rPr altLang="en-US" dirty="0" lang="zh-CN">
                <a:sym typeface="+mn-ea"/>
              </a:rPr>
              <a:t>第</a:t>
            </a:r>
            <a:r>
              <a:rPr altLang="en-US" dirty="0" lang="zh-CN"/>
              <a:t>三级</a:t>
            </a:r>
            <a:endParaRPr altLang="en-US" dirty="0" lang="zh-CN"/>
          </a:p>
          <a:p>
            <a:pPr lvl="3"/>
            <a:r>
              <a:rPr altLang="en-US" dirty="0" lang="zh-CN">
                <a:sym typeface="+mn-ea"/>
              </a:rPr>
              <a:t>第</a:t>
            </a:r>
            <a:r>
              <a:rPr altLang="en-US" dirty="0" lang="zh-CN"/>
              <a:t>四级</a:t>
            </a:r>
            <a:endParaRPr altLang="en-US" dirty="0" lang="zh-CN"/>
          </a:p>
          <a:p>
            <a:pPr lvl="4"/>
            <a:r>
              <a:rPr altLang="en-US" dirty="0" lang="zh-CN">
                <a:sym typeface="+mn-ea"/>
              </a:rPr>
              <a:t>第</a:t>
            </a:r>
            <a:r>
              <a:rPr altLang="en-US" dirty="0" lang="zh-CN"/>
              <a:t>五级</a:t>
            </a:r>
            <a:endParaRPr altLang="en-US" dirty="0" lang="zh-CN"/>
          </a:p>
        </p:txBody>
      </p:sp>
      <p:pic>
        <p:nvPicPr>
          <p:cNvPr id="2097187" name="图片 9" descr="C:\Users\kingsoft\Desktop\图片7副本.png图片7副本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xmlns:r="http://schemas.openxmlformats.org/officeDocument/2006/relationships" r:embed="rId9"/>
          <a:srcRect/>
          <a:stretch>
            <a:fillRect/>
          </a:stretch>
        </p:blipFill>
        <p:spPr>
          <a:xfrm flipH="1">
            <a:off x="8231997" y="5327780"/>
            <a:ext cx="3960001" cy="1530220"/>
          </a:xfrm>
          <a:prstGeom prst="rect"/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</p:bgPr>
    </p:bg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矩形 12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2664000"/>
          </a:xfrm>
          <a:prstGeom prst="rect"/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p>
            <a:pPr algn="ctr" lvl="0"/>
            <a:endParaRPr altLang="zh-CN" lang="en-US">
              <a:sym typeface="+mn-ea"/>
            </a:endParaRPr>
          </a:p>
        </p:txBody>
      </p:sp>
      <p:sp>
        <p:nvSpPr>
          <p:cNvPr id="1048671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baseline="0" sz="3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altLang="en-US" dirty="0" lang="zh-CN"/>
              <a:t>单击此处编辑母版标题样式</a:t>
            </a:r>
            <a:endParaRPr altLang="en-US" dirty="0" lang="zh-CN"/>
          </a:p>
        </p:txBody>
      </p:sp>
      <p:sp>
        <p:nvSpPr>
          <p:cNvPr id="1048672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p>
            <a:fld id="{760FBDFE-C587-4B4C-A407-44438C67B59E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73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p>
            <a:endParaRPr altLang="en-US" dirty="0" lang="zh-CN"/>
          </a:p>
        </p:txBody>
      </p:sp>
      <p:sp>
        <p:nvSpPr>
          <p:cNvPr id="1048674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p>
            <a:fld id="{49AE70B2-8BF9-45C0-BB95-33D1B9D3A854}" type="slidenum">
              <a:rPr altLang="en-US" lang="zh-CN" smtClean="0"/>
            </a:fld>
            <a:endParaRPr altLang="en-US" dirty="0" lang="zh-CN"/>
          </a:p>
        </p:txBody>
      </p:sp>
      <p:sp>
        <p:nvSpPr>
          <p:cNvPr id="1048675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altLang="en-US" dirty="0" lang="zh-CN"/>
              <a:t>单击此处编辑母版文本样式</a:t>
            </a:r>
            <a:endParaRPr altLang="en-US" dirty="0" lang="zh-CN"/>
          </a:p>
        </p:txBody>
      </p:sp>
      <p:sp>
        <p:nvSpPr>
          <p:cNvPr id="1048676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altLang="en-US" dirty="0" lang="zh-CN"/>
              <a:t>单击此处编辑母版文本样式</a:t>
            </a:r>
            <a:endParaRPr altLang="en-US" dirty="0" lang="zh-CN"/>
          </a:p>
          <a:p>
            <a:pPr lvl="1"/>
            <a:r>
              <a:rPr altLang="en-US" dirty="0" lang="zh-CN">
                <a:sym typeface="+mn-ea"/>
              </a:rPr>
              <a:t>第</a:t>
            </a:r>
            <a:r>
              <a:rPr altLang="en-US" dirty="0" lang="zh-CN"/>
              <a:t>二级</a:t>
            </a:r>
            <a:endParaRPr altLang="en-US" dirty="0" lang="zh-CN"/>
          </a:p>
          <a:p>
            <a:pPr lvl="2"/>
            <a:r>
              <a:rPr altLang="en-US" dirty="0" lang="zh-CN">
                <a:sym typeface="+mn-ea"/>
              </a:rPr>
              <a:t>第</a:t>
            </a:r>
            <a:r>
              <a:rPr altLang="en-US" dirty="0" lang="zh-CN"/>
              <a:t>三级</a:t>
            </a:r>
            <a:endParaRPr altLang="en-US" dirty="0" lang="zh-CN"/>
          </a:p>
          <a:p>
            <a:pPr lvl="3"/>
            <a:r>
              <a:rPr altLang="en-US" dirty="0" lang="zh-CN">
                <a:sym typeface="+mn-ea"/>
              </a:rPr>
              <a:t>第</a:t>
            </a:r>
            <a:r>
              <a:rPr altLang="en-US" dirty="0" lang="zh-CN"/>
              <a:t>四级</a:t>
            </a:r>
            <a:endParaRPr altLang="en-US" dirty="0" lang="zh-CN"/>
          </a:p>
          <a:p>
            <a:pPr lvl="4"/>
            <a:r>
              <a:rPr altLang="en-US" dirty="0" lang="zh-CN">
                <a:sym typeface="+mn-ea"/>
              </a:rPr>
              <a:t>第</a:t>
            </a:r>
            <a:r>
              <a:rPr altLang="en-US" dirty="0" lang="zh-CN"/>
              <a:t>五级</a:t>
            </a:r>
            <a:endParaRPr altLang="en-US" dirty="0" lang="zh-CN"/>
          </a:p>
        </p:txBody>
      </p:sp>
      <p:pic>
        <p:nvPicPr>
          <p:cNvPr id="2097179" name="图片 15" descr="C:\Users\kingsoft\Desktop\图片7副本.png图片7副本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xmlns:r="http://schemas.openxmlformats.org/officeDocument/2006/relationships" r:embed="rId9"/>
          <a:srcRect/>
          <a:stretch>
            <a:fillRect/>
          </a:stretch>
        </p:blipFill>
        <p:spPr>
          <a:xfrm flipH="1">
            <a:off x="8231997" y="5327780"/>
            <a:ext cx="3960001" cy="1530220"/>
          </a:xfrm>
          <a:prstGeom prst="rect"/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</p:bgPr>
    </p:bg>
    <p:spTree>
      <p:nvGrpSpPr>
        <p:cNvPr id="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9" name="图片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3810" y="0"/>
            <a:ext cx="12192000" cy="1975485"/>
          </a:xfrm>
          <a:prstGeom prst="rect"/>
        </p:spPr>
      </p:pic>
      <p:sp>
        <p:nvSpPr>
          <p:cNvPr id="1048725" name="矩形 12"/>
          <p:cNvSpPr/>
          <p:nvPr>
            <p:custDataLst>
              <p:tags r:id="rId3"/>
            </p:custDataLst>
          </p:nvPr>
        </p:nvSpPr>
        <p:spPr>
          <a:xfrm>
            <a:off x="0" y="5041901"/>
            <a:ext cx="12192000" cy="1828799"/>
          </a:xfrm>
          <a:prstGeom prst="rect"/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p>
            <a:pPr algn="ctr" lvl="0"/>
            <a:endParaRPr altLang="zh-CN" lang="en-US">
              <a:sym typeface="+mn-ea"/>
            </a:endParaRPr>
          </a:p>
        </p:txBody>
      </p:sp>
      <p:sp>
        <p:nvSpPr>
          <p:cNvPr id="1048726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baseline="0" sz="3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altLang="en-US" dirty="0" lang="zh-CN"/>
              <a:t>单击此处编辑母版标题样式</a:t>
            </a:r>
            <a:endParaRPr altLang="en-US" dirty="0" lang="zh-CN"/>
          </a:p>
        </p:txBody>
      </p:sp>
      <p:sp>
        <p:nvSpPr>
          <p:cNvPr id="1048727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p>
            <a:fld id="{760FBDFE-C587-4B4C-A407-44438C67B59E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728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p>
            <a:endParaRPr altLang="en-US" dirty="0" lang="zh-CN"/>
          </a:p>
        </p:txBody>
      </p:sp>
      <p:sp>
        <p:nvSpPr>
          <p:cNvPr id="1048729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p>
            <a:fld id="{49AE70B2-8BF9-45C0-BB95-33D1B9D3A854}" type="slidenum">
              <a:rPr altLang="en-US" lang="zh-CN" smtClean="0"/>
            </a:fld>
            <a:endParaRPr altLang="en-US" dirty="0" lang="zh-CN"/>
          </a:p>
        </p:txBody>
      </p:sp>
      <p:sp>
        <p:nvSpPr>
          <p:cNvPr id="1048730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altLang="en-US" dirty="0" lang="zh-CN"/>
              <a:t>单击此处编辑母版文本样式</a:t>
            </a:r>
            <a:endParaRPr altLang="en-US" dirty="0" lang="zh-CN"/>
          </a:p>
          <a:p>
            <a:pPr lvl="1"/>
            <a:r>
              <a:rPr altLang="en-US" dirty="0" lang="zh-CN">
                <a:sym typeface="+mn-ea"/>
              </a:rPr>
              <a:t>第</a:t>
            </a:r>
            <a:r>
              <a:rPr altLang="en-US" dirty="0" lang="zh-CN"/>
              <a:t>二级</a:t>
            </a:r>
            <a:endParaRPr altLang="en-US" dirty="0" lang="zh-CN"/>
          </a:p>
          <a:p>
            <a:pPr lvl="2"/>
            <a:r>
              <a:rPr altLang="en-US" dirty="0" lang="zh-CN">
                <a:sym typeface="+mn-ea"/>
              </a:rPr>
              <a:t>第</a:t>
            </a:r>
            <a:r>
              <a:rPr altLang="en-US" dirty="0" lang="zh-CN"/>
              <a:t>三级</a:t>
            </a:r>
            <a:endParaRPr altLang="en-US" dirty="0" lang="zh-CN"/>
          </a:p>
          <a:p>
            <a:pPr lvl="3"/>
            <a:r>
              <a:rPr altLang="en-US" dirty="0" lang="zh-CN">
                <a:sym typeface="+mn-ea"/>
              </a:rPr>
              <a:t>第</a:t>
            </a:r>
            <a:r>
              <a:rPr altLang="en-US" dirty="0" lang="zh-CN"/>
              <a:t>四级</a:t>
            </a:r>
            <a:endParaRPr altLang="en-US" dirty="0" lang="zh-CN"/>
          </a:p>
          <a:p>
            <a:pPr lvl="4"/>
            <a:r>
              <a:rPr altLang="en-US" dirty="0" lang="zh-CN">
                <a:sym typeface="+mn-ea"/>
              </a:rPr>
              <a:t>第</a:t>
            </a:r>
            <a:r>
              <a:rPr altLang="en-US" dirty="0" lang="zh-CN"/>
              <a:t>五级</a:t>
            </a:r>
            <a:endParaRPr altLang="en-US" dirty="0" lang="zh-CN"/>
          </a:p>
        </p:txBody>
      </p:sp>
      <p:sp>
        <p:nvSpPr>
          <p:cNvPr id="1048731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 indent="0" marL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altLang="en-US" dirty="0" lang="zh-CN"/>
              <a:t>单击此处编辑母版文本样式</a:t>
            </a:r>
            <a:endParaRPr altLang="en-US" dirty="0" 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</p:bgPr>
    </p:bg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2" name="图片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0" y="6242387"/>
            <a:ext cx="12192000" cy="1231226"/>
          </a:xfrm>
          <a:prstGeom prst="rect"/>
        </p:spPr>
      </p:pic>
      <p:sp>
        <p:nvSpPr>
          <p:cNvPr id="1048688" name="矩形 14"/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914407"/>
          </a:xfrm>
          <a:prstGeom prst="rect"/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compatLnSpc="1" forceAA="0" fromWordArt="0" horzOverflow="overflow" numCol="1" rtlCol="0" spcCol="0" vert="horz" vertOverflow="overflow" wrap="square">
            <a:noAutofit/>
          </a:bodyPr>
          <a:p>
            <a:pPr algn="ctr" lvl="0">
              <a:buClrTx/>
              <a:buSzTx/>
              <a:buFontTx/>
            </a:pPr>
            <a:endParaRPr altLang="zh-CN" lang="en-US"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1048689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79600" y="237600"/>
            <a:ext cx="11037600" cy="441964"/>
          </a:xfrm>
        </p:spPr>
        <p:txBody>
          <a:bodyPr>
            <a:normAutofit/>
          </a:bodyPr>
          <a:lstStyle>
            <a:lvl1pPr>
              <a:defRPr baseline="0" sz="2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altLang="en-US" dirty="0" lang="zh-CN"/>
              <a:t>单击此处编辑母版标题样式</a:t>
            </a:r>
            <a:endParaRPr altLang="en-US" dirty="0" lang="zh-CN"/>
          </a:p>
        </p:txBody>
      </p:sp>
      <p:sp>
        <p:nvSpPr>
          <p:cNvPr id="1048690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79600" y="1663200"/>
            <a:ext cx="5342400" cy="2894400"/>
          </a:xfrm>
        </p:spPr>
        <p:txBody>
          <a:bodyPr>
            <a:normAutofit/>
          </a:bodyPr>
          <a:lstStyle>
            <a:lvl1pPr>
              <a:defRPr baseline="0"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altLang="en-US" lang="zh-CN"/>
              <a:t>单击此处编辑母版文本样式</a:t>
            </a:r>
            <a:endParaRPr altLang="en-US" lang="zh-CN"/>
          </a:p>
          <a:p>
            <a:pPr lvl="1"/>
            <a:r>
              <a:rPr altLang="en-US" dirty="0" lang="zh-CN">
                <a:sym typeface="+mn-ea"/>
              </a:rPr>
              <a:t>第</a:t>
            </a:r>
            <a:r>
              <a:rPr altLang="en-US" lang="zh-CN"/>
              <a:t>二级</a:t>
            </a:r>
            <a:endParaRPr altLang="en-US" lang="zh-CN"/>
          </a:p>
          <a:p>
            <a:pPr lvl="2"/>
            <a:r>
              <a:rPr altLang="en-US" dirty="0" lang="zh-CN">
                <a:sym typeface="+mn-ea"/>
              </a:rPr>
              <a:t>第</a:t>
            </a:r>
            <a:r>
              <a:rPr altLang="en-US" lang="zh-CN"/>
              <a:t>三级</a:t>
            </a:r>
            <a:endParaRPr altLang="en-US" lang="zh-CN"/>
          </a:p>
          <a:p>
            <a:pPr lvl="3"/>
            <a:r>
              <a:rPr altLang="en-US" dirty="0" lang="zh-CN">
                <a:sym typeface="+mn-ea"/>
              </a:rPr>
              <a:t>第</a:t>
            </a:r>
            <a:r>
              <a:rPr altLang="en-US" lang="zh-CN"/>
              <a:t>四级</a:t>
            </a:r>
            <a:endParaRPr altLang="en-US" lang="zh-CN"/>
          </a:p>
          <a:p>
            <a:pPr lvl="4"/>
            <a:r>
              <a:rPr altLang="en-US" dirty="0" lang="zh-CN">
                <a:sym typeface="+mn-ea"/>
              </a:rPr>
              <a:t>第</a:t>
            </a:r>
            <a:r>
              <a:rPr altLang="en-US" lang="zh-CN"/>
              <a:t>五级</a:t>
            </a:r>
            <a:endParaRPr altLang="en-US" lang="zh-CN"/>
          </a:p>
        </p:txBody>
      </p:sp>
      <p:sp>
        <p:nvSpPr>
          <p:cNvPr id="1048691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p>
            <a:fld id="{760FBDFE-C587-4B4C-A407-44438C67B59E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92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p>
            <a:endParaRPr altLang="en-US" dirty="0" lang="zh-CN"/>
          </a:p>
        </p:txBody>
      </p:sp>
      <p:sp>
        <p:nvSpPr>
          <p:cNvPr id="1048693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p>
            <a:fld id="{49AE70B2-8BF9-45C0-BB95-33D1B9D3A854}" type="slidenum">
              <a:rPr altLang="en-US" lang="zh-CN" smtClean="0"/>
            </a:fld>
            <a:endParaRPr altLang="en-US" dirty="0" lang="zh-CN"/>
          </a:p>
        </p:txBody>
      </p:sp>
      <p:sp>
        <p:nvSpPr>
          <p:cNvPr id="1048694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242400" y="1663200"/>
            <a:ext cx="5367600" cy="2894400"/>
          </a:xfrm>
        </p:spPr>
        <p:txBody>
          <a:bodyPr>
            <a:normAutofit/>
          </a:bodyPr>
          <a:lstStyle>
            <a:lvl1pPr>
              <a:defRPr baseline="0"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altLang="en-US" lang="zh-CN"/>
              <a:t>单击此处编辑母版文本样式</a:t>
            </a:r>
            <a:endParaRPr altLang="en-US" lang="zh-CN"/>
          </a:p>
          <a:p>
            <a:pPr lvl="1"/>
            <a:r>
              <a:rPr altLang="en-US" dirty="0" lang="zh-CN">
                <a:sym typeface="+mn-ea"/>
              </a:rPr>
              <a:t>第</a:t>
            </a:r>
            <a:r>
              <a:rPr altLang="en-US" lang="zh-CN"/>
              <a:t>二级</a:t>
            </a:r>
            <a:endParaRPr altLang="en-US" lang="zh-CN"/>
          </a:p>
          <a:p>
            <a:pPr lvl="2"/>
            <a:r>
              <a:rPr altLang="en-US" dirty="0" lang="zh-CN">
                <a:sym typeface="+mn-ea"/>
              </a:rPr>
              <a:t>第</a:t>
            </a:r>
            <a:r>
              <a:rPr altLang="en-US" lang="zh-CN"/>
              <a:t>三级</a:t>
            </a:r>
            <a:endParaRPr altLang="en-US" lang="zh-CN"/>
          </a:p>
          <a:p>
            <a:pPr lvl="3"/>
            <a:r>
              <a:rPr altLang="en-US" dirty="0" lang="zh-CN">
                <a:sym typeface="+mn-ea"/>
              </a:rPr>
              <a:t>第</a:t>
            </a:r>
            <a:r>
              <a:rPr altLang="en-US" lang="zh-CN"/>
              <a:t>四级</a:t>
            </a:r>
            <a:endParaRPr altLang="en-US" lang="zh-CN"/>
          </a:p>
          <a:p>
            <a:pPr lvl="4"/>
            <a:r>
              <a:rPr altLang="en-US" dirty="0" lang="zh-CN">
                <a:sym typeface="+mn-ea"/>
              </a:rPr>
              <a:t>第</a:t>
            </a:r>
            <a:r>
              <a:rPr altLang="en-US" lang="zh-CN"/>
              <a:t>五级</a:t>
            </a:r>
            <a:endParaRPr altLang="en-US" lang="zh-CN"/>
          </a:p>
        </p:txBody>
      </p:sp>
      <p:sp>
        <p:nvSpPr>
          <p:cNvPr id="1048695" name="文本占位符 10"/>
          <p:cNvSpPr>
            <a:spLocks noGrp="1"/>
          </p:cNvSpPr>
          <p:nvPr>
            <p:ph type="body" sz="quarter" idx="15"/>
            <p:custDataLst>
              <p:tags r:id="rId10"/>
            </p:custDataLst>
          </p:nvPr>
        </p:nvSpPr>
        <p:spPr>
          <a:xfrm>
            <a:off x="572400" y="4816800"/>
            <a:ext cx="5342400" cy="781200"/>
          </a:xfrm>
        </p:spPr>
        <p:txBody>
          <a:bodyPr>
            <a:normAutofit/>
          </a:bodyPr>
          <a:lstStyle>
            <a:lvl1pPr>
              <a:defRPr baseline="0"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altLang="en-US" dirty="0" lang="zh-CN"/>
              <a:t>单击此处编辑母版文本样式</a:t>
            </a:r>
            <a:endParaRPr altLang="en-US" dirty="0" lang="zh-CN"/>
          </a:p>
        </p:txBody>
      </p:sp>
      <p:sp>
        <p:nvSpPr>
          <p:cNvPr id="1048696" name="文本占位符 12"/>
          <p:cNvSpPr>
            <a:spLocks noGrp="1"/>
          </p:cNvSpPr>
          <p:nvPr>
            <p:ph type="body" sz="quarter" idx="16"/>
            <p:custDataLst>
              <p:tags r:id="rId11"/>
            </p:custDataLst>
          </p:nvPr>
        </p:nvSpPr>
        <p:spPr>
          <a:xfrm>
            <a:off x="6253200" y="4813200"/>
            <a:ext cx="5367600" cy="781200"/>
          </a:xfrm>
        </p:spPr>
        <p:txBody>
          <a:bodyPr>
            <a:normAutofit/>
          </a:bodyPr>
          <a:lstStyle>
            <a:lvl1pPr>
              <a:defRPr baseline="0"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altLang="en-US" dirty="0" lang="zh-CN"/>
              <a:t>单击此处编辑母版文本样式</a:t>
            </a:r>
            <a:endParaRPr altLang="en-US" dirty="0" 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rgbClr val="EBF5FC"/>
        </a:solidFill>
      </p:bgPr>
    </p:bg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矩形 11"/>
          <p:cNvSpPr/>
          <p:nvPr>
            <p:custDataLst>
              <p:tags r:id="rId1"/>
            </p:custDataLst>
          </p:nvPr>
        </p:nvSpPr>
        <p:spPr>
          <a:xfrm>
            <a:off x="0" y="959224"/>
            <a:ext cx="12192000" cy="4939553"/>
          </a:xfrm>
          <a:prstGeom prst="rect"/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p>
            <a:pPr algn="ctr" lvl="0"/>
            <a:endParaRPr altLang="zh-CN" lang="en-US">
              <a:sym typeface="+mn-ea"/>
            </a:endParaRPr>
          </a:p>
        </p:txBody>
      </p:sp>
      <p:sp>
        <p:nvSpPr>
          <p:cNvPr id="1048649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760FBDFE-C587-4B4C-A407-44438C67B59E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50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altLang="en-US" dirty="0" lang="zh-CN"/>
          </a:p>
        </p:txBody>
      </p:sp>
      <p:sp>
        <p:nvSpPr>
          <p:cNvPr id="1048651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49AE70B2-8BF9-45C0-BB95-33D1B9D3A854}" type="slidenum">
              <a:rPr altLang="en-US" lang="zh-CN" smtClean="0"/>
            </a:fld>
            <a:endParaRPr altLang="en-US" dirty="0" lang="zh-CN"/>
          </a:p>
        </p:txBody>
      </p:sp>
      <p:pic>
        <p:nvPicPr>
          <p:cNvPr id="2097170" name="图片 8" descr="C:\Users\kingsoft\Desktop\图片7副本.png图片7副本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xmlns:r="http://schemas.openxmlformats.org/officeDocument/2006/relationships" r:embed="rId6"/>
          <a:srcRect/>
          <a:stretch>
            <a:fillRect/>
          </a:stretch>
        </p:blipFill>
        <p:spPr>
          <a:xfrm flipH="1">
            <a:off x="8429082" y="4917233"/>
            <a:ext cx="3762917" cy="981917"/>
          </a:xfrm>
          <a:prstGeom prst="rect"/>
        </p:spPr>
      </p:pic>
      <p:pic>
        <p:nvPicPr>
          <p:cNvPr id="2097171" name="图片 9" descr="C:\Users\kingsoft\Desktop\图片7副本.png图片7副本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xmlns:r="http://schemas.openxmlformats.org/officeDocument/2006/relationships" r:embed="rId8"/>
          <a:srcRect/>
          <a:stretch>
            <a:fillRect/>
          </a:stretch>
        </p:blipFill>
        <p:spPr>
          <a:xfrm rot="10800000" flipH="1">
            <a:off x="0" y="398"/>
            <a:ext cx="4713605" cy="1229995"/>
          </a:xfrm>
          <a:prstGeom prst="rect"/>
        </p:spPr>
      </p:pic>
      <p:sp>
        <p:nvSpPr>
          <p:cNvPr id="104865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baseline="0" sz="6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altLang="en-US" dirty="0" lang="zh-CN"/>
              <a:t>单击此处编辑标题</a:t>
            </a:r>
            <a:endParaRPr altLang="en-US" dirty="0" lang="zh-CN"/>
          </a:p>
        </p:txBody>
      </p:sp>
      <p:sp>
        <p:nvSpPr>
          <p:cNvPr id="1048653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altLang="en-US" dirty="0" lang="zh-CN"/>
              <a:t>单击此处编辑母版文本样式</a:t>
            </a:r>
            <a:endParaRPr altLang="en-US" dirty="0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标题和内容">
    <p:bg>
      <p:bgPr>
        <a:solidFill>
          <a:schemeClr val="bg2"/>
        </a:solidFill>
      </p:bgPr>
    </p:bg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43234"/>
            <a:ext cx="10852237" cy="441964"/>
          </a:xfrm>
        </p:spPr>
        <p:txBody>
          <a:bodyPr anchor="t" anchorCtr="0" bIns="46800" lIns="90000" rIns="90000" rtlCol="0" tIns="46800" vert="horz">
            <a:normAutofit/>
          </a:bodyPr>
          <a:lstStyle>
            <a:lvl1pPr algn="l" defTabSz="914400" eaLnBrk="1" fontAlgn="auto" hangingPunct="1" latinLnBrk="0" marL="0" marR="0" rtl="0">
              <a:lnSpc>
                <a:spcPct val="100000"/>
              </a:lnSpc>
              <a:buNone/>
              <a:defRPr altLang="en-US" baseline="0" b="1" cap="none" dirty="0" sz="2400" i="0" kern="1200" kumimoji="0" lang="zh-CN" noProof="1" normalizeH="0" spc="200" strike="noStrike" u="none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1048702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952508"/>
            <a:ext cx="10852237" cy="5388907"/>
          </a:xfrm>
        </p:spPr>
        <p:txBody>
          <a:bodyPr bIns="46800" lIns="90000" rIns="90000" rtlCol="0" tIns="46800" vert="horz">
            <a:normAutofit/>
          </a:bodyPr>
          <a:lstStyle>
            <a:lvl1pPr algn="l" defTabSz="914400" eaLnBrk="1" fontAlgn="auto" hangingPunct="1" indent="-228600" latinLnBrk="0" lvl="0" marL="228600" marR="0" rtl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altLang="en-US" baseline="0" b="0" cap="none" dirty="0" sz="1600" i="0" kern="1200" kumimoji="0" lang="zh-CN" noProof="1" normalizeH="0" spc="150" strike="noStrike" u="none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algn="l" defTabSz="914400" eaLnBrk="1" fontAlgn="auto" hangingPunct="1" indent="-228600" latinLnBrk="0" lvl="1" marL="685800" marR="0" rtl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algn="l" pos="1609725"/>
              </a:tabLst>
              <a:defRPr altLang="en-US" baseline="0" b="0" cap="none" dirty="0" sz="1600" i="0" kern="1200" kumimoji="0" lang="zh-CN" noProof="1" normalizeH="0" spc="150" strike="noStrike" u="none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algn="l" defTabSz="914400" eaLnBrk="1" fontAlgn="auto" hangingPunct="1" indent="-228600" latinLnBrk="0" lvl="2" marL="1143000" marR="0" rtl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altLang="en-US" baseline="0" b="0" cap="none" dirty="0" sz="1600" i="0" kern="1200" kumimoji="0" lang="zh-CN" noProof="1" normalizeH="0" spc="150" strike="noStrike" u="none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algn="l" defTabSz="914400" eaLnBrk="1" fontAlgn="auto" hangingPunct="1" indent="-228600" latinLnBrk="0" lvl="3" marL="1600200" marR="0" rtl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altLang="en-US" baseline="0" b="0" cap="none" dirty="0" sz="1600" i="0" kern="1200" kumimoji="0" lang="zh-CN" noProof="1" normalizeH="0" spc="150" strike="noStrike" u="none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algn="l" defTabSz="914400" eaLnBrk="1" fontAlgn="auto" hangingPunct="1" indent="-228600" latinLnBrk="0" lvl="4" marL="2057400" marR="0" rtl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altLang="en-US" baseline="0" b="0" cap="none" dirty="0" sz="1600" i="0" kern="1200" kumimoji="0" lang="zh-CN" noProof="1" normalizeH="0" spc="150" strike="noStrike" u="none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1048703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p>
            <a:fld id="{760FBDFE-C587-4B4C-A407-44438C67B59E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704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705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p>
            <a:fld id="{49AE70B2-8BF9-45C0-BB95-33D1B9D3A854}" type="slidenum">
              <a:rPr altLang="en-US" lang="zh-CN" smtClean="0"/>
            </a:fld>
            <a:endParaRPr altLang="en-US" lang="zh-CN"/>
          </a:p>
        </p:txBody>
      </p:sp>
      <p:pic>
        <p:nvPicPr>
          <p:cNvPr id="2097184" name="图片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xmlns:r="http://schemas.openxmlformats.org/officeDocument/2006/relationships" r:embed="rId7"/>
          <a:stretch>
            <a:fillRect/>
          </a:stretch>
        </p:blipFill>
        <p:spPr>
          <a:xfrm>
            <a:off x="0" y="6177281"/>
            <a:ext cx="12192000" cy="1324532"/>
          </a:xfrm>
          <a:prstGeom prst="rect"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节标题">
    <p:bg>
      <p:bgPr>
        <a:solidFill>
          <a:schemeClr val="bg2"/>
        </a:solidFill>
      </p:bgPr>
    </p:bg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0" y="35560"/>
            <a:ext cx="12192000" cy="2046605"/>
          </a:xfrm>
          <a:prstGeom prst="rect"/>
        </p:spPr>
      </p:pic>
      <p:sp>
        <p:nvSpPr>
          <p:cNvPr id="1048611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p>
            <a:fld id="{760FBDFE-C587-4B4C-A407-44438C67B59E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12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3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p>
            <a:fld id="{49AE70B2-8BF9-45C0-BB95-33D1B9D3A854}" type="slidenum">
              <a:rPr altLang="en-US" lang="zh-CN" smtClean="0"/>
            </a:fld>
            <a:endParaRPr altLang="en-US" lang="zh-CN"/>
          </a:p>
        </p:txBody>
      </p:sp>
      <p:sp>
        <p:nvSpPr>
          <p:cNvPr id="1048614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251487" y="2681555"/>
            <a:ext cx="3577049" cy="716508"/>
          </a:xfrm>
        </p:spPr>
        <p:txBody>
          <a:bodyPr anchor="ctr" anchorCtr="0" bIns="0" lIns="90000" rIns="90000" tIns="46800">
            <a:normAutofit/>
          </a:bodyPr>
          <a:lstStyle>
            <a:lvl1pPr algn="dist">
              <a:defRPr baseline="0" cap="none" sz="4400" kern="1200" normalizeH="0" spc="300" strike="noStrike" u="none">
                <a:solidFill>
                  <a:schemeClr val="accent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altLang="en-US" dirty="0" lang="zh-CN"/>
              <a:t>编辑标题</a:t>
            </a:r>
            <a:endParaRPr altLang="en-US" dirty="0" lang="zh-CN"/>
          </a:p>
        </p:txBody>
      </p:sp>
      <p:sp>
        <p:nvSpPr>
          <p:cNvPr id="1048615" name="文本占位符 2"/>
          <p:cNvSpPr>
            <a:spLocks noGrp="1"/>
          </p:cNvSpPr>
          <p:nvPr>
            <p:ph type="body" idx="1" hasCustomPrompt="1"/>
            <p:custDataLst>
              <p:tags r:id="rId7"/>
            </p:custDataLst>
          </p:nvPr>
        </p:nvSpPr>
        <p:spPr>
          <a:xfrm>
            <a:off x="5251487" y="3459937"/>
            <a:ext cx="3577050" cy="544296"/>
          </a:xfrm>
        </p:spPr>
        <p:txBody>
          <a:bodyPr bIns="46800" lIns="90000" rIns="90000" tIns="0">
            <a:normAutofit/>
          </a:bodyPr>
          <a:lstStyle>
            <a:lvl1pPr eaLnBrk="1" fontAlgn="auto" hangingPunct="1" indent="0" latinLnBrk="0" marL="0">
              <a:buNone/>
              <a:defRPr altLang="en-US" baseline="0" b="0" cap="none" sz="2400" i="0" kern="1200" kumimoji="0" lang="zh-CN" noProof="1" normalizeH="0" spc="150" strike="noStrike" u="none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en-US" dirty="0" lang="zh-CN"/>
              <a:t>单击此处编辑文本</a:t>
            </a:r>
            <a:endParaRPr altLang="en-US" dirty="0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bg>
      <p:bgPr>
        <a:solidFill>
          <a:schemeClr val="bg2"/>
        </a:solidFill>
      </p:bgPr>
    </p:bg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6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43234"/>
            <a:ext cx="10852237" cy="441964"/>
          </a:xfrm>
        </p:spPr>
        <p:txBody>
          <a:bodyPr anchor="t" anchorCtr="0" bIns="46800" lIns="90000" rIns="90000" rtlCol="0" tIns="46800" vert="horz">
            <a:normAutofit/>
          </a:bodyPr>
          <a:lstStyle>
            <a:lvl1pPr algn="l" defTabSz="914400" eaLnBrk="1" fontAlgn="auto" hangingPunct="1" latinLnBrk="0" lvl="0" marL="0" marR="0" rtl="0">
              <a:lnSpc>
                <a:spcPct val="100000"/>
              </a:lnSpc>
              <a:buNone/>
              <a:defRPr altLang="en-US" baseline="0" b="1" cap="none" dirty="0" sz="2400" i="0" kern="1200" kumimoji="0" lang="zh-CN" noProof="1" normalizeH="0" spc="200" strike="noStrike" u="none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1048707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952508"/>
            <a:ext cx="5283242" cy="5388907"/>
          </a:xfrm>
        </p:spPr>
        <p:txBody>
          <a:bodyPr bIns="46800" lIns="90000" rIns="90000" rtlCol="0" tIns="46800" vert="horz">
            <a:normAutofit/>
          </a:bodyPr>
          <a:lstStyle>
            <a:lvl1pPr algn="l" defTabSz="914400" eaLnBrk="1" fontAlgn="auto" hangingPunct="1" indent="-228600" latinLnBrk="0" lvl="0" marL="228600" marR="0" rtl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altLang="en-US" baseline="0" b="0" cap="none" dirty="0" sz="1600" i="0" kern="1200" kumimoji="0" lang="zh-CN" noProof="1" normalizeH="0" spc="150" strike="noStrike" u="none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algn="l" defTabSz="914400" eaLnBrk="1" fontAlgn="auto" hangingPunct="1" indent="-228600" latinLnBrk="0" lvl="1" marL="685800" marR="0" rtl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algn="l" pos="1609725"/>
              </a:tabLst>
              <a:defRPr altLang="en-US" baseline="0" b="0" cap="none" dirty="0" sz="1600" i="0" kern="1200" kumimoji="0" lang="zh-CN" noProof="1" normalizeH="0" spc="150" strike="noStrike" u="none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algn="l" defTabSz="914400" eaLnBrk="1" fontAlgn="auto" hangingPunct="1" indent="-228600" latinLnBrk="0" lvl="2" marL="1143000" marR="0" rtl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altLang="en-US" baseline="0" b="0" cap="none" dirty="0" sz="1600" i="0" kern="1200" kumimoji="0" lang="zh-CN" noProof="1" normalizeH="0" spc="150" strike="noStrike" u="none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algn="l" defTabSz="914400" eaLnBrk="1" fontAlgn="auto" hangingPunct="1" indent="-228600" latinLnBrk="0" lvl="3" marL="1600200" marR="0" rtl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altLang="en-US" baseline="0" b="0" cap="none" dirty="0" sz="1600" i="0" kern="1200" kumimoji="0" lang="zh-CN" noProof="1" normalizeH="0" spc="150" strike="noStrike" u="none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algn="l" defTabSz="914400" eaLnBrk="1" fontAlgn="auto" hangingPunct="1" indent="-228600" latinLnBrk="0" lvl="4" marL="2057400" marR="0" rtl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altLang="en-US" baseline="0" b="0" cap="none" dirty="0" sz="1600" i="0" kern="1200" kumimoji="0" lang="zh-CN" noProof="1" normalizeH="0" spc="150" strike="noStrike" u="none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1048708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952508"/>
            <a:ext cx="5283242" cy="5388907"/>
          </a:xfrm>
        </p:spPr>
        <p:txBody>
          <a:bodyPr bIns="46800" lIns="90000" rIns="90000" tIns="46800">
            <a:normAutofit/>
          </a:bodyPr>
          <a:lstStyle>
            <a:lvl1pPr>
              <a:defRPr baseline="0"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altLang="en-US" dirty="0" lang="zh-CN"/>
              <a:t>单击此处编辑母版文本样式</a:t>
            </a:r>
            <a:endParaRPr altLang="en-US" dirty="0" lang="zh-CN"/>
          </a:p>
          <a:p>
            <a:pPr lvl="1"/>
            <a:r>
              <a:rPr altLang="en-US" dirty="0" lang="zh-CN"/>
              <a:t>第二级</a:t>
            </a:r>
            <a:endParaRPr altLang="en-US" dirty="0" lang="zh-CN"/>
          </a:p>
          <a:p>
            <a:pPr lvl="2"/>
            <a:r>
              <a:rPr altLang="en-US" dirty="0" lang="zh-CN"/>
              <a:t>第三级</a:t>
            </a:r>
            <a:endParaRPr altLang="en-US" dirty="0" lang="zh-CN"/>
          </a:p>
          <a:p>
            <a:pPr lvl="3"/>
            <a:r>
              <a:rPr altLang="en-US" dirty="0" lang="zh-CN"/>
              <a:t>第四级</a:t>
            </a:r>
            <a:endParaRPr altLang="en-US" dirty="0" lang="zh-CN"/>
          </a:p>
          <a:p>
            <a:pPr lvl="4"/>
            <a:r>
              <a:rPr altLang="en-US" dirty="0" lang="zh-CN"/>
              <a:t>第五级</a:t>
            </a:r>
            <a:endParaRPr altLang="en-US" dirty="0" lang="zh-CN"/>
          </a:p>
        </p:txBody>
      </p:sp>
      <p:sp>
        <p:nvSpPr>
          <p:cNvPr id="1048709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710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altLang="en-US" lang="zh-CN"/>
          </a:p>
        </p:txBody>
      </p:sp>
      <p:sp>
        <p:nvSpPr>
          <p:cNvPr id="1048711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altLang="en-US" lang="zh-CN" smtClean="0"/>
            </a:fld>
            <a:endParaRPr altLang="en-US" lang="zh-CN"/>
          </a:p>
        </p:txBody>
      </p:sp>
      <p:pic>
        <p:nvPicPr>
          <p:cNvPr id="2097185" name="图片 9" descr="C:\Users\kingsoft\Desktop\图片7副本.png图片7副本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xmlns:r="http://schemas.openxmlformats.org/officeDocument/2006/relationships" r:embed="rId8"/>
          <a:srcRect/>
          <a:stretch>
            <a:fillRect/>
          </a:stretch>
        </p:blipFill>
        <p:spPr>
          <a:xfrm>
            <a:off x="-16510" y="5971592"/>
            <a:ext cx="3478627" cy="907998"/>
          </a:xfrm>
          <a:prstGeom prst="rect"/>
        </p:spPr>
      </p:pic>
      <p:pic>
        <p:nvPicPr>
          <p:cNvPr id="2097186" name="图片 10" descr="C:\Users\kingsoft\Desktop\图片7副本.png图片7副本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xmlns:r="http://schemas.openxmlformats.org/officeDocument/2006/relationships" r:embed="rId10"/>
          <a:srcRect/>
          <a:stretch>
            <a:fillRect/>
          </a:stretch>
        </p:blipFill>
        <p:spPr>
          <a:xfrm flipH="1">
            <a:off x="8716609" y="5905492"/>
            <a:ext cx="3481106" cy="974098"/>
          </a:xfrm>
          <a:prstGeom prst="rect"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比较">
    <p:bg>
      <p:bgPr>
        <a:solidFill>
          <a:schemeClr val="bg2"/>
        </a:solidFill>
      </p:bgPr>
    </p:bg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43234"/>
            <a:ext cx="10852237" cy="441964"/>
          </a:xfrm>
        </p:spPr>
        <p:txBody>
          <a:bodyPr anchor="t" anchorCtr="0" bIns="46800" lIns="90000" rIns="90000" rtlCol="0" tIns="46800" vert="horz">
            <a:normAutofit/>
          </a:bodyPr>
          <a:lstStyle>
            <a:lvl1pPr algn="l" defTabSz="914400" eaLnBrk="1" fontAlgn="auto" hangingPunct="1" latinLnBrk="0" lvl="0" marL="0" marR="0" rtl="0">
              <a:lnSpc>
                <a:spcPct val="100000"/>
              </a:lnSpc>
              <a:buNone/>
              <a:defRPr altLang="en-US" baseline="0" b="1" cap="none" dirty="0" sz="2400" i="0" kern="1200" kumimoji="0" lang="zh-CN" noProof="1" normalizeH="0" spc="200" strike="noStrike" u="none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1048678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952508"/>
            <a:ext cx="5283242" cy="381003"/>
          </a:xfrm>
        </p:spPr>
        <p:txBody>
          <a:bodyPr anchor="t" anchorCtr="0" bIns="46800" lIns="90000" rIns="90000" tIns="46800">
            <a:normAutofit/>
          </a:bodyPr>
          <a:lstStyle>
            <a:lvl1pPr eaLnBrk="1" fontAlgn="auto" hangingPunct="1" indent="0" latinLnBrk="0" marL="0">
              <a:lnSpc>
                <a:spcPct val="100000"/>
              </a:lnSpc>
              <a:spcAft>
                <a:spcPts val="0"/>
              </a:spcAft>
              <a:buNone/>
              <a:defRPr baseline="0" b="0" cap="none" sz="2000" kern="1200" normalizeH="0" spc="200" strike="noStrike" u="none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dirty="0" lang="zh-CN"/>
              <a:t>单击此处编辑文本</a:t>
            </a:r>
            <a:endParaRPr altLang="en-US" dirty="0" lang="zh-CN"/>
          </a:p>
        </p:txBody>
      </p:sp>
      <p:sp>
        <p:nvSpPr>
          <p:cNvPr id="1048679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406525"/>
            <a:ext cx="5283200" cy="4934752"/>
          </a:xfrm>
        </p:spPr>
        <p:txBody>
          <a:bodyPr bIns="46800" lIns="90000" rIns="90000" rtlCol="0" tIns="46800" vert="horz">
            <a:normAutofit/>
          </a:bodyPr>
          <a:lstStyle>
            <a:lvl1pPr algn="l" defTabSz="914400" eaLnBrk="1" fontAlgn="auto" hangingPunct="1" indent="-228600" latinLnBrk="0" lvl="0" marL="228600" marR="0" rtl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altLang="en-US" baseline="0" b="0" cap="none" dirty="0" sz="1600" i="0" kern="1200" kumimoji="0" lang="zh-CN" noProof="1" normalizeH="0" spc="150" strike="noStrike" u="none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algn="l" defTabSz="914400" eaLnBrk="1" fontAlgn="auto" hangingPunct="1" indent="-228600" latinLnBrk="0" lvl="1" marL="685800" marR="0" rtl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algn="l" pos="1609725"/>
              </a:tabLst>
              <a:defRPr altLang="en-US" baseline="0" b="0" cap="none" dirty="0" sz="1600" i="0" kern="1200" kumimoji="0" lang="zh-CN" noProof="1" normalizeH="0" spc="150" strike="noStrike" u="none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algn="l" defTabSz="914400" eaLnBrk="1" fontAlgn="auto" hangingPunct="1" indent="-228600" latinLnBrk="0" lvl="2" marL="1143000" marR="0" rtl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altLang="en-US" baseline="0" b="0" cap="none" dirty="0" sz="1600" i="0" kern="1200" kumimoji="0" lang="zh-CN" noProof="1" normalizeH="0" spc="150" strike="noStrike" u="none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algn="l" defTabSz="914400" eaLnBrk="1" fontAlgn="auto" hangingPunct="1" indent="-228600" latinLnBrk="0" lvl="3" marL="1600200" marR="0" rtl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altLang="en-US" baseline="0" b="0" cap="none" dirty="0" sz="1600" i="0" kern="1200" kumimoji="0" lang="zh-CN" noProof="1" normalizeH="0" spc="150" strike="noStrike" u="none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algn="l" defTabSz="914400" eaLnBrk="1" fontAlgn="auto" hangingPunct="1" indent="-228600" latinLnBrk="0" lvl="4" marL="2057400" marR="0" rtl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altLang="en-US" baseline="0" b="0" cap="none" dirty="0" sz="1600" i="0" kern="1200" kumimoji="0" lang="zh-CN" noProof="1" normalizeH="0" spc="150" strike="noStrike" u="none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1048680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952508"/>
            <a:ext cx="5283242" cy="381003"/>
          </a:xfrm>
        </p:spPr>
        <p:txBody>
          <a:bodyPr anchor="t" anchorCtr="0" bIns="46800" lIns="90000" rIns="90000" rtlCol="0" tIns="46800" vert="horz">
            <a:normAutofit/>
          </a:bodyPr>
          <a:lstStyle>
            <a:lvl1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altLang="en-US" baseline="0" b="0" cap="none" dirty="0" sz="2000" i="0" kern="1200" kumimoji="0" lang="zh-CN" noProof="1" normalizeH="0" spc="200" strike="noStrike" u="none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1048681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406525"/>
            <a:ext cx="5283242" cy="4934752"/>
          </a:xfrm>
        </p:spPr>
        <p:txBody>
          <a:bodyPr bIns="46800" lIns="90000" rIns="90000" rtlCol="0" tIns="46800" vert="horz">
            <a:normAutofit/>
          </a:bodyPr>
          <a:lstStyle>
            <a:lvl1pPr algn="l" defTabSz="914400" eaLnBrk="1" fontAlgn="auto" hangingPunct="1" indent="-228600" latinLnBrk="0" lvl="0" marL="228600" marR="0" rtl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altLang="en-US" baseline="0" b="0" cap="none" dirty="0" sz="1600" i="0" kern="1200" kumimoji="0" lang="zh-CN" noProof="1" normalizeH="0" spc="150" strike="noStrike" u="none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algn="l" defTabSz="914400" eaLnBrk="1" fontAlgn="auto" hangingPunct="1" indent="-228600" latinLnBrk="0" lvl="1" marL="685800" marR="0" rtl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algn="l" pos="1609725"/>
              </a:tabLst>
              <a:defRPr altLang="en-US" baseline="0" b="0" cap="none" dirty="0" sz="1600" i="0" kern="1200" kumimoji="0" lang="zh-CN" noProof="1" normalizeH="0" spc="150" strike="noStrike" u="none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algn="l" defTabSz="914400" eaLnBrk="1" fontAlgn="auto" hangingPunct="1" indent="-228600" latinLnBrk="0" lvl="2" marL="1143000" marR="0" rtl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altLang="en-US" baseline="0" b="0" cap="none" dirty="0" sz="1600" i="0" kern="1200" kumimoji="0" lang="zh-CN" noProof="1" normalizeH="0" spc="150" strike="noStrike" u="none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algn="l" defTabSz="914400" eaLnBrk="1" fontAlgn="auto" hangingPunct="1" indent="-228600" latinLnBrk="0" lvl="3" marL="1600200" marR="0" rtl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altLang="en-US" baseline="0" b="0" cap="none" dirty="0" sz="1600" i="0" kern="1200" kumimoji="0" lang="zh-CN" noProof="1" normalizeH="0" spc="150" strike="noStrike" u="none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algn="l" defTabSz="914400" eaLnBrk="1" fontAlgn="auto" hangingPunct="1" indent="-228600" latinLnBrk="0" lvl="4" marL="2057400" marR="0" rtl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altLang="en-US" baseline="0" b="0" cap="none" dirty="0" sz="1600" i="0" kern="1200" kumimoji="0" lang="zh-CN" noProof="1" normalizeH="0" spc="150" strike="noStrike" u="none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1048682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p>
            <a:fld id="{760FBDFE-C587-4B4C-A407-44438C67B59E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83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84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p>
            <a:fld id="{49AE70B2-8BF9-45C0-BB95-33D1B9D3A854}" type="slidenum">
              <a:rPr altLang="en-US" lang="zh-CN" smtClean="0"/>
            </a:fld>
            <a:endParaRPr altLang="en-US" lang="zh-CN"/>
          </a:p>
        </p:txBody>
      </p:sp>
      <p:pic>
        <p:nvPicPr>
          <p:cNvPr id="2097180" name="图片 9" descr="C:\Users\kingsoft\Desktop\图片7副本.png图片7副本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xmlns:r="http://schemas.openxmlformats.org/officeDocument/2006/relationships" r:embed="rId10"/>
          <a:srcRect/>
          <a:stretch>
            <a:fillRect/>
          </a:stretch>
        </p:blipFill>
        <p:spPr>
          <a:xfrm flipH="1">
            <a:off x="8716609" y="5905492"/>
            <a:ext cx="3481106" cy="974098"/>
          </a:xfrm>
          <a:prstGeom prst="rect"/>
        </p:spPr>
      </p:pic>
      <p:pic>
        <p:nvPicPr>
          <p:cNvPr id="2097181" name="图片 10" descr="C:\Users\kingsoft\Desktop\图片7副本.png图片7副本"/>
          <p:cNvPicPr>
            <a:picLocks noChangeAspect="1"/>
          </p:cNvPicPr>
          <p:nvPr>
            <p:custDataLst>
              <p:tags r:id="rId11"/>
            </p:custDataLst>
          </p:nvPr>
        </p:nvPicPr>
        <p:blipFill rotWithShape="1">
          <a:blip xmlns:r="http://schemas.openxmlformats.org/officeDocument/2006/relationships" r:embed="rId12"/>
          <a:srcRect/>
          <a:stretch>
            <a:fillRect/>
          </a:stretch>
        </p:blipFill>
        <p:spPr>
          <a:xfrm>
            <a:off x="-16510" y="5971592"/>
            <a:ext cx="3478627" cy="907998"/>
          </a:xfrm>
          <a:prstGeom prst="rect"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仅标题">
    <p:bg>
      <p:bgPr>
        <a:solidFill>
          <a:schemeClr val="bg2"/>
        </a:solidFill>
      </p:bgPr>
    </p:bg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组合 7"/>
          <p:cNvGrpSpPr/>
          <p:nvPr>
            <p:custDataLst>
              <p:tags r:id="rId1"/>
            </p:custDataLst>
          </p:nvPr>
        </p:nvGrpSpPr>
        <p:grpSpPr>
          <a:xfrm>
            <a:off x="0" y="-15482"/>
            <a:ext cx="3649343" cy="6857999"/>
            <a:chOff x="0" y="-15482"/>
            <a:chExt cx="3649343" cy="6857999"/>
          </a:xfrm>
        </p:grpSpPr>
        <p:pic>
          <p:nvPicPr>
            <p:cNvPr id="2097172" name="图片 8"/>
            <p:cNvPicPr>
              <a:picLocks noChangeAspect="1"/>
            </p:cNvPicPr>
            <p:nvPr userDrawn="1">
              <p:custDataLst>
                <p:tags r:id="rId2"/>
              </p:custDataLst>
            </p:nvPr>
          </p:nvPicPr>
          <p:blipFill>
            <a:blip xmlns:r="http://schemas.openxmlformats.org/officeDocument/2006/relationships" r:embed="rId3"/>
            <a:stretch>
              <a:fillRect/>
            </a:stretch>
          </p:blipFill>
          <p:spPr>
            <a:xfrm rot="16200000">
              <a:off x="-1596587" y="1596587"/>
              <a:ext cx="6842517" cy="3649343"/>
            </a:xfrm>
            <a:prstGeom prst="rect"/>
          </p:spPr>
        </p:pic>
        <p:pic>
          <p:nvPicPr>
            <p:cNvPr id="2097173" name="图片 9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 rotWithShape="1">
            <a:blip xmlns:r="http://schemas.openxmlformats.org/officeDocument/2006/relationships" r:embed="rId5"/>
            <a:srcRect/>
            <a:stretch>
              <a:fillRect/>
            </a:stretch>
          </p:blipFill>
          <p:spPr>
            <a:xfrm rot="5400000">
              <a:off x="-2338959" y="2323477"/>
              <a:ext cx="6857999" cy="2180082"/>
            </a:xfrm>
            <a:prstGeom prst="rect"/>
          </p:spPr>
        </p:pic>
      </p:grpSp>
      <p:grpSp>
        <p:nvGrpSpPr>
          <p:cNvPr id="80" name="组合 10"/>
          <p:cNvGrpSpPr/>
          <p:nvPr>
            <p:custDataLst>
              <p:tags r:id="rId6"/>
            </p:custDataLst>
          </p:nvPr>
        </p:nvGrpSpPr>
        <p:grpSpPr>
          <a:xfrm rot="10800000">
            <a:off x="8542657" y="15483"/>
            <a:ext cx="3649343" cy="6857999"/>
            <a:chOff x="0" y="-15482"/>
            <a:chExt cx="3649343" cy="6857999"/>
          </a:xfrm>
        </p:grpSpPr>
        <p:pic>
          <p:nvPicPr>
            <p:cNvPr id="2097174" name="图片 11"/>
            <p:cNvPicPr>
              <a:picLocks noChangeAspect="1"/>
            </p:cNvPicPr>
            <p:nvPr userDrawn="1">
              <p:custDataLst>
                <p:tags r:id="rId7"/>
              </p:custDataLst>
            </p:nvPr>
          </p:nvPicPr>
          <p:blipFill>
            <a:blip xmlns:r="http://schemas.openxmlformats.org/officeDocument/2006/relationships" r:embed="rId3"/>
            <a:stretch>
              <a:fillRect/>
            </a:stretch>
          </p:blipFill>
          <p:spPr>
            <a:xfrm rot="16200000">
              <a:off x="-1596587" y="1596587"/>
              <a:ext cx="6842517" cy="3649343"/>
            </a:xfrm>
            <a:prstGeom prst="rect"/>
          </p:spPr>
        </p:pic>
        <p:pic>
          <p:nvPicPr>
            <p:cNvPr id="2097175" name="图片 12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 rotWithShape="1">
            <a:blip xmlns:r="http://schemas.openxmlformats.org/officeDocument/2006/relationships" r:embed="rId5"/>
            <a:srcRect/>
            <a:stretch>
              <a:fillRect/>
            </a:stretch>
          </p:blipFill>
          <p:spPr>
            <a:xfrm rot="5400000">
              <a:off x="-2338959" y="2323477"/>
              <a:ext cx="6857999" cy="2180082"/>
            </a:xfrm>
            <a:prstGeom prst="rect"/>
          </p:spPr>
        </p:pic>
      </p:grpSp>
      <p:sp>
        <p:nvSpPr>
          <p:cNvPr id="1048654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 anchor="t" anchorCtr="0" bIns="46800" lIns="90000" rIns="90000" rtlCol="0" tIns="46800" vert="horz">
            <a:normAutofit/>
          </a:bodyPr>
          <a:lstStyle>
            <a:lvl1pPr algn="ctr" defTabSz="914400" eaLnBrk="1" fontAlgn="auto" hangingPunct="1" latinLnBrk="0" lvl="0" marL="0" marR="0" rtl="0">
              <a:lnSpc>
                <a:spcPct val="100000"/>
              </a:lnSpc>
              <a:buNone/>
              <a:defRPr altLang="en-US" baseline="0" b="1" cap="none" dirty="0" sz="2400" i="0" kern="1200" kumimoji="0" lang="zh-CN" noProof="1" normalizeH="0" spc="200" strike="noStrike" u="none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1048655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p>
            <a:fld id="{760FBDFE-C587-4B4C-A407-44438C67B59E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56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7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p>
            <a:fld id="{49AE70B2-8BF9-45C0-BB95-33D1B9D3A854}" type="slidenum">
              <a:rPr altLang="en-US" lang="zh-CN" smtClean="0"/>
            </a:fld>
            <a:endParaRPr altLang="en-US" lang="zh-CN"/>
          </a:p>
        </p:txBody>
      </p:sp>
      <p:sp>
        <p:nvSpPr>
          <p:cNvPr id="1048658" name="矩形: 圆角 13"/>
          <p:cNvSpPr/>
          <p:nvPr>
            <p:custDataLst>
              <p:tags r:id="rId13"/>
            </p:custDataLst>
          </p:nvPr>
        </p:nvSpPr>
        <p:spPr>
          <a:xfrm>
            <a:off x="5638165" y="1484173"/>
            <a:ext cx="914400" cy="47625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空白">
    <p:bg>
      <p:bgPr>
        <a:solidFill>
          <a:schemeClr val="bg2"/>
        </a:solidFill>
      </p:bgPr>
    </p:bg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p>
            <a:fld id="{760FBDFE-C587-4B4C-A407-44438C67B59E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86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87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p>
            <a:fld id="{49AE70B2-8BF9-45C0-BB95-33D1B9D3A854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</p:bgPr>
    </p:bg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9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443234"/>
            <a:ext cx="10852237" cy="441964"/>
          </a:xfrm>
        </p:spPr>
        <p:txBody>
          <a:bodyPr anchor="t" anchorCtr="0" bIns="46800" lIns="90000" rIns="90000" rtlCol="0" tIns="46800" vert="horz">
            <a:normAutofit/>
          </a:bodyPr>
          <a:lstStyle>
            <a:lvl1pPr algn="l" defTabSz="914400" eaLnBrk="1" fontAlgn="auto" hangingPunct="1" latinLnBrk="0" lvl="0" marL="0" marR="0" rtl="0">
              <a:lnSpc>
                <a:spcPct val="100000"/>
              </a:lnSpc>
              <a:buNone/>
              <a:defRPr altLang="en-US" baseline="0" b="1" cap="none" dirty="0" sz="2400" i="0" kern="1200" kumimoji="0" lang="zh-CN" noProof="1" normalizeH="0" spc="200" strike="noStrike" u="none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1048720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952508"/>
            <a:ext cx="5283242" cy="5388907"/>
          </a:xfrm>
        </p:spPr>
        <p:txBody>
          <a:bodyPr bIns="46800" lIns="90000" rIns="90000" rtlCol="0" tIns="46800" vert="horz">
            <a:normAutofit/>
          </a:bodyPr>
          <a:lstStyle>
            <a:lvl1pPr algn="l" defTabSz="914400" eaLnBrk="1" fontAlgn="auto" hangingPunct="1" indent="0" latinLnBrk="0" lvl="0" marL="0" marR="0" rtl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altLang="en-US" baseline="0" b="0" cap="none" dirty="0" sz="1600" i="0" kern="1200" kumimoji="0" lang="zh-CN" noProof="1" normalizeH="0" spc="150" strike="noStrike" u="none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algn="l" defTabSz="914400" eaLnBrk="1" fontAlgn="auto" hangingPunct="1" indent="-228600" latinLnBrk="0" lvl="1" marL="685800" marR="0" rtl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algn="l" pos="1609725"/>
              </a:tabLst>
              <a:defRPr altLang="en-US" baseline="0" b="0" cap="none" dirty="0" sz="1600" i="0" kern="1200" kumimoji="0" lang="zh-CN" noProof="1" normalizeH="0" spc="150" strike="noStrike" u="none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defRPr>
            </a:lvl2pPr>
            <a:lvl3pPr algn="l" defTabSz="914400" eaLnBrk="1" fontAlgn="auto" hangingPunct="1" indent="-228600" latinLnBrk="0" lvl="2" marL="1143000" marR="0" rtl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altLang="en-US" baseline="0" b="0" cap="none" dirty="0" sz="1600" i="0" kern="1200" kumimoji="0" lang="zh-CN" noProof="1" normalizeH="0" spc="150" strike="noStrike" u="none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defRPr>
            </a:lvl3pPr>
            <a:lvl4pPr algn="l" defTabSz="914400" eaLnBrk="1" fontAlgn="auto" hangingPunct="1" indent="-228600" latinLnBrk="0" lvl="3" marL="1600200" marR="0" rtl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altLang="en-US" baseline="0" b="0" cap="none" dirty="0" sz="1600" i="0" kern="1200" kumimoji="0" lang="zh-CN" noProof="1" normalizeH="0" spc="150" strike="noStrike" u="none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defRPr>
            </a:lvl4pPr>
            <a:lvl5pPr algn="l" defTabSz="914400" eaLnBrk="1" fontAlgn="auto" hangingPunct="1" indent="-228600" latinLnBrk="0" lvl="4" marL="2057400" marR="0" rtl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altLang="en-US" baseline="0" b="0" cap="none" dirty="0" sz="1600" i="0" kern="1200" kumimoji="0" lang="zh-CN" noProof="1" normalizeH="0" spc="150" strike="noStrike" u="none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1048721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952508"/>
            <a:ext cx="5283242" cy="5388907"/>
          </a:xfrm>
        </p:spPr>
        <p:txBody>
          <a:bodyPr bIns="46800" lIns="90000" rIns="90000" rtlCol="0" tIns="46800" vert="horz">
            <a:normAutofit/>
          </a:bodyPr>
          <a:lstStyle>
            <a:lvl1pPr algn="l" defTabSz="914400" eaLnBrk="1" fontAlgn="auto" hangingPunct="1" indent="-228600" latinLnBrk="0" lvl="0" marL="228600" marR="0" rtl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altLang="en-US" baseline="0" b="0" cap="none" dirty="0" sz="1600" i="0" kern="1200" kumimoji="0" lang="zh-CN" noProof="1" normalizeH="0" spc="150" strike="noStrike" u="none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1048722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p>
            <a:fld id="{9EFD9D74-47D9-4702-A33C-335B63B48DBF}" type="datetimeFigureOut">
              <a:rPr altLang="en-US" lang="zh-CN" smtClean="0"/>
            </a:fld>
            <a:endParaRPr altLang="en-US" dirty="0" lang="zh-CN"/>
          </a:p>
        </p:txBody>
      </p:sp>
      <p:sp>
        <p:nvSpPr>
          <p:cNvPr id="1048723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p>
            <a:endParaRPr altLang="en-US" dirty="0" lang="zh-CN"/>
          </a:p>
        </p:txBody>
      </p:sp>
      <p:sp>
        <p:nvSpPr>
          <p:cNvPr id="1048724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p>
            <a:fld id="{FABC47A4-756D-490B-A52F-7D9E2C9FC05F}" type="slidenum">
              <a:rPr altLang="en-US" lang="zh-CN" smtClean="0"/>
            </a:fld>
            <a:endParaRPr altLang="en-US" lang="zh-CN"/>
          </a:p>
        </p:txBody>
      </p:sp>
      <p:pic>
        <p:nvPicPr>
          <p:cNvPr id="2097188" name="图片 8" descr="C:\Users\kingsoft\Desktop\图片7副本.png图片7副本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xmlns:r="http://schemas.openxmlformats.org/officeDocument/2006/relationships" r:embed="rId8"/>
          <a:srcRect/>
          <a:stretch>
            <a:fillRect/>
          </a:stretch>
        </p:blipFill>
        <p:spPr>
          <a:xfrm flipH="1">
            <a:off x="8231997" y="5327780"/>
            <a:ext cx="3960001" cy="1530220"/>
          </a:xfrm>
          <a:prstGeom prst="rect"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竖排标题与文本">
    <p:bg>
      <p:bgPr>
        <a:solidFill>
          <a:schemeClr val="bg2"/>
        </a:solidFill>
      </p:bgPr>
    </p:bg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5400000">
            <a:off x="-3378783" y="2809615"/>
            <a:ext cx="6858002" cy="1238771"/>
          </a:xfrm>
          <a:prstGeom prst="rect"/>
        </p:spPr>
      </p:pic>
      <p:sp>
        <p:nvSpPr>
          <p:cNvPr id="1048665" name="竖排标题 1"/>
          <p:cNvSpPr>
            <a:spLocks noGrp="1"/>
          </p:cNvSpPr>
          <p:nvPr>
            <p:ph type="title" orient="vert"/>
            <p:custDataLst>
              <p:tags r:id="rId3"/>
            </p:custDataLst>
          </p:nvPr>
        </p:nvSpPr>
        <p:spPr>
          <a:xfrm>
            <a:off x="10571135" y="952508"/>
            <a:ext cx="950984" cy="5388907"/>
          </a:xfrm>
        </p:spPr>
        <p:txBody>
          <a:bodyPr anchor="ctr" anchorCtr="0" bIns="38100" lIns="101600" rIns="76200" rtlCol="0" tIns="38100" vert="eaVert">
            <a:noAutofit/>
          </a:bodyPr>
          <a:lstStyle>
            <a:lvl1pPr algn="l" defTabSz="914400" eaLnBrk="1" fontAlgn="auto" hangingPunct="1" latinLnBrk="0" lvl="0" marL="0" marR="0" rtl="0">
              <a:lnSpc>
                <a:spcPct val="100000"/>
              </a:lnSpc>
              <a:spcAft>
                <a:spcPts val="0"/>
              </a:spcAft>
              <a:buNone/>
              <a:defRPr altLang="en-US" baseline="0" b="1" cap="none" dirty="0" sz="2400" i="0" kern="1200" kumimoji="0" lang="zh-CN" noProof="1" normalizeH="0" spc="200" strike="noStrike" u="none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1048666" name="竖排文字占位符 2"/>
          <p:cNvSpPr>
            <a:spLocks noGrp="1"/>
          </p:cNvSpPr>
          <p:nvPr>
            <p:ph type="body" orient="vert" idx="1"/>
            <p:custDataLst>
              <p:tags r:id="rId4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eaLnBrk="1" fontAlgn="auto" hangingPunct="1" indent="0" latinLnBrk="0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1" fontAlgn="auto" hangingPunct="1" indent="0" latinLnBrk="0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hangingPunct="1" indent="0" latinLnBrk="0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hangingPunct="1" indent="0" latinLnBrk="0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hangingPunct="1" indent="0" latinLnBrk="0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altLang="en-US" dirty="0" lang="zh-CN"/>
              <a:t>单击此处编辑母版文本样式</a:t>
            </a:r>
            <a:endParaRPr altLang="en-US" dirty="0" lang="zh-CN"/>
          </a:p>
          <a:p>
            <a:pPr lvl="1"/>
            <a:r>
              <a:rPr altLang="en-US" dirty="0" lang="zh-CN"/>
              <a:t>第二级</a:t>
            </a:r>
            <a:endParaRPr altLang="en-US" dirty="0" lang="zh-CN"/>
          </a:p>
          <a:p>
            <a:pPr lvl="2"/>
            <a:r>
              <a:rPr altLang="en-US" dirty="0" lang="zh-CN"/>
              <a:t>第三级</a:t>
            </a:r>
            <a:endParaRPr altLang="en-US" dirty="0" lang="zh-CN"/>
          </a:p>
          <a:p>
            <a:pPr lvl="3"/>
            <a:r>
              <a:rPr altLang="en-US" dirty="0" lang="zh-CN"/>
              <a:t>第四级</a:t>
            </a:r>
            <a:endParaRPr altLang="en-US" dirty="0" lang="zh-CN"/>
          </a:p>
          <a:p>
            <a:pPr lvl="4"/>
            <a:r>
              <a:rPr altLang="en-US" dirty="0" lang="zh-CN"/>
              <a:t>第五级</a:t>
            </a:r>
            <a:endParaRPr altLang="en-US" dirty="0" lang="zh-CN"/>
          </a:p>
        </p:txBody>
      </p:sp>
      <p:sp>
        <p:nvSpPr>
          <p:cNvPr id="1048667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p>
            <a:fld id="{760FBDFE-C587-4B4C-A407-44438C67B59E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68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69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p>
            <a:fld id="{49AE70B2-8BF9-45C0-BB95-33D1B9D3A854}" type="slidenum">
              <a:rPr altLang="en-US" lang="zh-CN" smtClean="0"/>
            </a:fld>
            <a:endParaRPr altLang="en-US" lang="zh-CN"/>
          </a:p>
        </p:txBody>
      </p:sp>
      <p:pic>
        <p:nvPicPr>
          <p:cNvPr id="2097178" name="图片 8" descr="C:\Users\kingsoft\Desktop\图片7副本.png图片7副本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xmlns:r="http://schemas.openxmlformats.org/officeDocument/2006/relationships" r:embed="rId9"/>
          <a:srcRect/>
          <a:stretch>
            <a:fillRect/>
          </a:stretch>
        </p:blipFill>
        <p:spPr>
          <a:xfrm flipH="1">
            <a:off x="8231997" y="5327780"/>
            <a:ext cx="3960001" cy="1530220"/>
          </a:xfrm>
          <a:prstGeom prst="rect"/>
        </p:spPr>
      </p:pic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ags" Target="../tags/tag139.xml"/><Relationship Id="rId20" Type="http://schemas.openxmlformats.org/officeDocument/2006/relationships/tags" Target="../tags/tag140.xml"/><Relationship Id="rId21" Type="http://schemas.openxmlformats.org/officeDocument/2006/relationships/tags" Target="../tags/tag141.xml"/><Relationship Id="rId22" Type="http://schemas.openxmlformats.org/officeDocument/2006/relationships/tags" Target="../tags/tag142.xml"/><Relationship Id="rId23" Type="http://schemas.openxmlformats.org/officeDocument/2006/relationships/tags" Target="../tags/tag143.xml"/><Relationship Id="rId24" Type="http://schemas.openxmlformats.org/officeDocument/2006/relationships/tags" Target="../tags/tag144.xml"/><Relationship Id="rId2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/>
        </p:spPr>
        <p:txBody>
          <a:bodyPr anchor="t" anchorCtr="0" bIns="46800" lIns="90000" rIns="90000" rtlCol="0" tIns="46800" vert="horz">
            <a:normAutofit/>
          </a:bodyPr>
          <a:p>
            <a:r>
              <a:rPr altLang="en-US" dirty="0" lang="zh-CN"/>
              <a:t>单击此处编辑母版标题样式</a:t>
            </a:r>
            <a:endParaRPr altLang="en-US" dirty="0" lang="zh-CN"/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/>
        </p:spPr>
        <p:txBody>
          <a:bodyPr bIns="46800" lIns="90000" rIns="90000" rtlCol="0" tIns="46800" vert="horz">
            <a:normAutofit/>
          </a:bodyPr>
          <a:p>
            <a:pPr lvl="0"/>
            <a:r>
              <a:rPr altLang="en-US" dirty="0" lang="zh-CN"/>
              <a:t>单击此处编辑母版文本样式</a:t>
            </a:r>
            <a:endParaRPr altLang="en-US" dirty="0" lang="zh-CN"/>
          </a:p>
          <a:p>
            <a:pPr lvl="1"/>
            <a:r>
              <a:rPr altLang="en-US" dirty="0" lang="zh-CN"/>
              <a:t>第二级</a:t>
            </a:r>
            <a:endParaRPr altLang="en-US" dirty="0" lang="zh-CN"/>
          </a:p>
          <a:p>
            <a:pPr lvl="2"/>
            <a:r>
              <a:rPr altLang="en-US" dirty="0" lang="zh-CN"/>
              <a:t>第三级</a:t>
            </a:r>
            <a:endParaRPr altLang="en-US" dirty="0" lang="zh-CN"/>
          </a:p>
          <a:p>
            <a:pPr lvl="3"/>
            <a:r>
              <a:rPr altLang="en-US" dirty="0" lang="zh-CN"/>
              <a:t>第四级</a:t>
            </a:r>
            <a:endParaRPr altLang="en-US" dirty="0" lang="zh-CN"/>
          </a:p>
          <a:p>
            <a:pPr lvl="4"/>
            <a:r>
              <a:rPr altLang="en-US" dirty="0" lang="zh-CN"/>
              <a:t>第五级</a:t>
            </a:r>
            <a:endParaRPr altLang="en-US" dirty="0" lang="zh-CN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/>
        </p:spPr>
        <p:txBody>
          <a:bodyPr anchor="ctr" bIns="45720" lIns="91440" rIns="91440" rtlCol="0" tIns="45720" vert="horz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/>
        </p:spPr>
        <p:txBody>
          <a:bodyPr anchor="ctr" bIns="45720" lIns="91440" rIns="91440" rtlCol="0" tIns="45720" vert="horz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dirty="0" lang="zh-CN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/>
        </p:spPr>
        <p:txBody>
          <a:bodyPr anchor="ctr" bIns="45720" lIns="91440" rIns="91440" rtlCol="0" tIns="45720" vert="horz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altLang="en-US" lang="zh-CN" smtClean="0"/>
            </a:fld>
            <a:endParaRPr altLang="en-US" dirty="0" lang="zh-CN"/>
          </a:p>
        </p:txBody>
      </p:sp>
      <p:sp>
        <p:nvSpPr>
          <p:cNvPr id="1048581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eaLnBrk="1" fontAlgn="auto" hangingPunct="1" latinLnBrk="0" rtl="0">
        <a:lnSpc>
          <a:spcPct val="100000"/>
        </a:lnSpc>
        <a:spcBef>
          <a:spcPct val="0"/>
        </a:spcBef>
        <a:buNone/>
        <a:defRPr baseline="0" b="1" cap="none" sz="2400" kern="1200" normalizeH="0" spc="200" strike="noStrike" u="none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algn="l" defTabSz="914400" eaLnBrk="1" fontAlgn="auto" hangingPunct="1" indent="-228600" latinLnBrk="0" marL="228600" rtl="0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baseline="0" cap="none" sz="1600" kern="1200" normalizeH="0" spc="150" strike="noStrike" u="none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algn="l" defTabSz="914400" eaLnBrk="1" fontAlgn="auto" hangingPunct="1" indent="-228600" latinLnBrk="0" marL="685800" rtl="0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algn="l" pos="1609725"/>
        </a:tabLst>
        <a:defRPr baseline="0" cap="none" sz="1600" kern="1200" normalizeH="0" spc="150" strike="noStrike" u="none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algn="l" defTabSz="914400" eaLnBrk="1" fontAlgn="auto" hangingPunct="1" indent="-228600" latinLnBrk="0" marL="1143000" rtl="0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baseline="0" cap="none" sz="1600" kern="1200" normalizeH="0" spc="150" strike="noStrike" u="none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algn="l" defTabSz="914400" eaLnBrk="1" fontAlgn="auto" hangingPunct="1" indent="-228600" latinLnBrk="0" marL="1600200" rtl="0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baseline="0" cap="none" sz="1600" kern="1200" normalizeH="0" spc="150" strike="noStrike" u="none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algn="l" defTabSz="914400" eaLnBrk="1" fontAlgn="auto" hangingPunct="1" indent="-228600" latinLnBrk="0" marL="2057400" rtl="0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baseline="0" cap="none" sz="1600" kern="1200" normalizeH="0" spc="150" strike="noStrike" u="none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tags" Target="../tags/tag145.xml"/><Relationship Id="rId2" Type="http://schemas.openxmlformats.org/officeDocument/2006/relationships/tags" Target="../tags/tag146.xml"/><Relationship Id="rId3" Type="http://schemas.openxmlformats.org/officeDocument/2006/relationships/tags" Target="../tags/tag147.xml"/><Relationship Id="rId4" Type="http://schemas.openxmlformats.org/officeDocument/2006/relationships/tags" Target="../tags/tag148.xml"/><Relationship Id="rId5" Type="http://schemas.openxmlformats.org/officeDocument/2006/relationships/tags" Target="../tags/tag149.xml"/><Relationship Id="rId6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tags" Target="../tags/tag158.xml"/><Relationship Id="rId2" Type="http://schemas.openxmlformats.org/officeDocument/2006/relationships/slideLayout" Target="../slideLayouts/slideLayout10.xml"/><Relationship Id="rId3" Type="http://schemas.openxmlformats.org/officeDocument/2006/relationships/notesSlide" Target="../notesSlides/notesSlide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tags" Target="../tags/tag159.xml"/><Relationship Id="rId4" Type="http://schemas.openxmlformats.org/officeDocument/2006/relationships/slideLayout" Target="../slideLayouts/slideLayout10.xml"/><Relationship Id="rId5" Type="http://schemas.openxmlformats.org/officeDocument/2006/relationships/notesSlide" Target="../notesSlides/notesSlide8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tags" Target="../tags/tag160.xml"/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tags" Target="../tags/tag161.xml"/><Relationship Id="rId2" Type="http://schemas.openxmlformats.org/officeDocument/2006/relationships/slideLayout" Target="../slideLayouts/slideLayout10.xml"/><Relationship Id="rId3" Type="http://schemas.openxmlformats.org/officeDocument/2006/relationships/notesSlide" Target="../notesSlides/notesSlide10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tags" Target="../tags/tag162.xml"/><Relationship Id="rId3" Type="http://schemas.openxmlformats.org/officeDocument/2006/relationships/slideLayout" Target="../slideLayouts/slideLayout3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tags" Target="../tags/tag163.xml"/><Relationship Id="rId2" Type="http://schemas.openxmlformats.org/officeDocument/2006/relationships/tags" Target="../tags/tag164.xml"/><Relationship Id="rId3" Type="http://schemas.openxmlformats.org/officeDocument/2006/relationships/slideLayout" Target="../slideLayouts/slideLayout1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tags" Target="../tags/tag150.xml"/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1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tags" Target="../tags/tag151.xml"/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tags" Target="../tags/tag152.xml"/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3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tags" Target="../tags/tag153.xml"/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4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oleObject" Target="../embeddings/oleObject0.bin"/><Relationship Id="rId2" Type="http://schemas.openxmlformats.org/officeDocument/2006/relationships/image" Target="../media/image22.wmf"/><Relationship Id="rId3" Type="http://schemas.openxmlformats.org/officeDocument/2006/relationships/tags" Target="../tags/tag154.xml"/><Relationship Id="rId4" Type="http://schemas.openxmlformats.org/officeDocument/2006/relationships/slideLayout" Target="../slideLayouts/slideLayout3.xml"/><Relationship Id="rId5" Type="http://schemas.openxmlformats.org/officeDocument/2006/relationships/vmlDrawing" Target="../drawings/vmlDrawing1.v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tags" Target="../tags/tag155.xml"/><Relationship Id="rId2" Type="http://schemas.openxmlformats.org/officeDocument/2006/relationships/slideLayout" Target="../slideLayouts/slideLayout3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tags" Target="../tags/tag156.xml"/><Relationship Id="rId2" Type="http://schemas.openxmlformats.org/officeDocument/2006/relationships/slideLayout" Target="../slideLayouts/slideLayout10.xml"/><Relationship Id="rId3" Type="http://schemas.openxmlformats.org/officeDocument/2006/relationships/notesSlide" Target="../notesSlides/notesSlide5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tags" Target="../tags/tag157.xml"/><Relationship Id="rId5" Type="http://schemas.openxmlformats.org/officeDocument/2006/relationships/slideLayout" Target="../slideLayouts/slideLayout10.xml"/><Relationship Id="rId6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文本框 5"/>
          <p:cNvSpPr txBox="1"/>
          <p:nvPr>
            <p:custDataLst>
              <p:tags r:id="rId1"/>
            </p:custDataLst>
          </p:nvPr>
        </p:nvSpPr>
        <p:spPr>
          <a:xfrm>
            <a:off x="4967923" y="1468120"/>
            <a:ext cx="2256155" cy="891540"/>
          </a:xfrm>
          <a:prstGeom prst="rect"/>
          <a:noFill/>
        </p:spPr>
        <p:txBody>
          <a:bodyPr rtlCol="0" wrap="square">
            <a:spAutoFit/>
          </a:bodyPr>
          <a:p>
            <a:pPr algn="dist"/>
            <a:r>
              <a:rPr altLang="zh-CN" dirty="0" sz="5400" lang="en-US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2021</a:t>
            </a:r>
            <a:endParaRPr altLang="zh-CN" dirty="0" sz="5400" lang="en-US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48590" name="标题 7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216468" y="2709876"/>
            <a:ext cx="7759065" cy="1150960"/>
          </a:xfrm>
        </p:spPr>
        <p:txBody>
          <a:bodyPr>
            <a:normAutofit/>
          </a:bodyPr>
          <a:p>
            <a:r>
              <a:rPr altLang="en-US" dirty="0" lang="zh-CN"/>
              <a:t>食品虚拟仿真</a:t>
            </a:r>
            <a:r>
              <a:rPr altLang="en-US" dirty="0" lang="zh-CN"/>
              <a:t>大赛</a:t>
            </a:r>
            <a:endParaRPr altLang="en-US" dirty="0" lang="zh-CN"/>
          </a:p>
        </p:txBody>
      </p:sp>
      <p:sp>
        <p:nvSpPr>
          <p:cNvPr id="1048591" name="文本占位符 9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/>
          <a:p>
            <a:r>
              <a:rPr altLang="en-US" dirty="0" lang="zh-CN"/>
              <a:t>杜薇</a:t>
            </a:r>
            <a:endParaRPr altLang="en-US" dirty="0" lang="zh-CN"/>
          </a:p>
        </p:txBody>
      </p:sp>
      <p:sp>
        <p:nvSpPr>
          <p:cNvPr id="1048592" name="文本占位符 10"/>
          <p:cNvSpPr>
            <a:spLocks noGrp="1"/>
          </p:cNvSpPr>
          <p:nvPr>
            <p:ph type="body" sz="quarter" idx="14"/>
            <p:custDataLst>
              <p:tags r:id="rId4"/>
            </p:custDataLst>
          </p:nvPr>
        </p:nvSpPr>
        <p:spPr/>
        <p:txBody>
          <a:bodyPr/>
          <a:p>
            <a:r>
              <a:rPr altLang="zh-CN" dirty="0" lang="en-US"/>
              <a:t>2021.05.13</a:t>
            </a:r>
            <a:endParaRPr altLang="zh-CN" dirty="0" lang="en-US"/>
          </a:p>
        </p:txBody>
      </p:sp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文本框 2"/>
          <p:cNvSpPr txBox="1"/>
          <p:nvPr/>
        </p:nvSpPr>
        <p:spPr>
          <a:xfrm>
            <a:off x="1369695" y="1454150"/>
            <a:ext cx="9768840" cy="89154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lang="zh-CN"/>
              <a:t> </a:t>
            </a:r>
            <a:r>
              <a:rPr altLang="zh-CN" lang="en-US"/>
              <a:t>    </a:t>
            </a:r>
            <a:endParaRPr altLang="en-US" lang="zh-CN"/>
          </a:p>
          <a:p>
            <a:r>
              <a:rPr altLang="en-US" lang="zh-CN"/>
              <a:t> </a:t>
            </a:r>
            <a:r>
              <a:rPr altLang="zh-CN" lang="en-US"/>
              <a:t> </a:t>
            </a:r>
            <a:endParaRPr altLang="en-US" lang="zh-CN"/>
          </a:p>
          <a:p>
            <a:endParaRPr altLang="en-US" lang="zh-CN"/>
          </a:p>
        </p:txBody>
      </p:sp>
      <p:sp>
        <p:nvSpPr>
          <p:cNvPr id="1048627" name="文本框 4"/>
          <p:cNvSpPr txBox="1"/>
          <p:nvPr/>
        </p:nvSpPr>
        <p:spPr>
          <a:xfrm>
            <a:off x="1369695" y="1294765"/>
            <a:ext cx="9768840" cy="4206240"/>
          </a:xfrm>
          <a:prstGeom prst="rect"/>
          <a:noFill/>
        </p:spPr>
        <p:txBody>
          <a:bodyPr rtlCol="0" wrap="square">
            <a:spAutoFit/>
          </a:bodyPr>
          <a:p>
            <a:pPr fontAlgn="auto" indent="0">
              <a:lnSpc>
                <a:spcPct val="150000"/>
              </a:lnSpc>
            </a:pPr>
            <a:r>
              <a:rPr altLang="zh-CN" b="1" sz="2000" lang="en-US"/>
              <a:t>4.3</a:t>
            </a:r>
            <a:r>
              <a:rPr altLang="en-US" b="1" sz="2000" lang="zh-CN"/>
              <a:t>液液萃取</a:t>
            </a:r>
            <a:endParaRPr altLang="en-US" b="1" sz="2000" lang="zh-CN"/>
          </a:p>
          <a:p>
            <a:pPr fontAlgn="auto" indent="0">
              <a:lnSpc>
                <a:spcPct val="150000"/>
              </a:lnSpc>
            </a:pPr>
            <a:r>
              <a:rPr altLang="en-US" sz="2000" lang="zh-CN"/>
              <a:t> </a:t>
            </a:r>
            <a:r>
              <a:rPr altLang="zh-CN" sz="2000" lang="en-US"/>
              <a:t>    </a:t>
            </a:r>
            <a:r>
              <a:rPr altLang="en-US" sz="2000" lang="zh-CN"/>
              <a:t>数据</a:t>
            </a:r>
            <a:r>
              <a:rPr altLang="zh-CN" sz="2000" lang="en-US"/>
              <a:t>5</a:t>
            </a:r>
            <a:r>
              <a:rPr altLang="en-US" sz="2000" lang="zh-CN"/>
              <a:t>组</a:t>
            </a:r>
            <a:endParaRPr altLang="en-US" sz="2000" lang="zh-CN"/>
          </a:p>
          <a:p>
            <a:pPr fontAlgn="auto" indent="0">
              <a:lnSpc>
                <a:spcPct val="150000"/>
              </a:lnSpc>
            </a:pPr>
            <a:r>
              <a:rPr altLang="en-US" sz="2000" lang="zh-CN"/>
              <a:t> </a:t>
            </a:r>
            <a:r>
              <a:rPr altLang="zh-CN" sz="2000" lang="en-US"/>
              <a:t>  </a:t>
            </a:r>
            <a:r>
              <a:rPr altLang="en-US" sz="2000" lang="zh-CN"/>
              <a:t>（振动频率</a:t>
            </a:r>
            <a:r>
              <a:rPr altLang="zh-CN" sz="2000" lang="en-US"/>
              <a:t>/</a:t>
            </a:r>
            <a:r>
              <a:rPr altLang="en-US" sz="2000" lang="zh-CN"/>
              <a:t>油进口</a:t>
            </a:r>
            <a:r>
              <a:rPr altLang="zh-CN" sz="2000" lang="en-US"/>
              <a:t>NaOH</a:t>
            </a:r>
            <a:r>
              <a:rPr altLang="en-US" sz="2000" lang="zh-CN"/>
              <a:t>消耗量</a:t>
            </a:r>
            <a:r>
              <a:rPr altLang="zh-CN" sz="2000" lang="en-US"/>
              <a:t>/</a:t>
            </a:r>
            <a:r>
              <a:rPr altLang="en-US" sz="2000" lang="zh-CN"/>
              <a:t>油流量</a:t>
            </a:r>
            <a:r>
              <a:rPr altLang="zh-CN" sz="2000" lang="en-US"/>
              <a:t>/</a:t>
            </a:r>
            <a:r>
              <a:rPr altLang="en-US" sz="2000" lang="zh-CN"/>
              <a:t>水流量</a:t>
            </a:r>
            <a:r>
              <a:rPr altLang="zh-CN" sz="2000" lang="en-US"/>
              <a:t>/</a:t>
            </a:r>
            <a:r>
              <a:rPr altLang="en-US" sz="2000" lang="zh-CN"/>
              <a:t>油出口浓度</a:t>
            </a:r>
            <a:r>
              <a:rPr altLang="zh-CN" sz="2000" lang="en-US"/>
              <a:t>/</a:t>
            </a:r>
            <a:r>
              <a:rPr altLang="en-US" sz="2000" lang="zh-CN"/>
              <a:t>推动力</a:t>
            </a:r>
            <a:r>
              <a:rPr altLang="zh-CN" sz="2000" lang="en-US"/>
              <a:t>/</a:t>
            </a:r>
            <a:r>
              <a:rPr altLang="en-US" sz="2000" lang="zh-CN"/>
              <a:t>传质单元高度</a:t>
            </a:r>
            <a:r>
              <a:rPr altLang="zh-CN" sz="2000" lang="en-US"/>
              <a:t>HOR/</a:t>
            </a:r>
            <a:r>
              <a:rPr altLang="en-US" sz="2000" lang="zh-CN"/>
              <a:t>效率）</a:t>
            </a:r>
            <a:endParaRPr altLang="en-US" sz="2000" lang="zh-CN"/>
          </a:p>
          <a:p>
            <a:pPr fontAlgn="auto" indent="0">
              <a:lnSpc>
                <a:spcPct val="150000"/>
              </a:lnSpc>
            </a:pPr>
            <a:r>
              <a:rPr altLang="zh-CN" b="1" sz="2000" lang="en-US"/>
              <a:t>4.4</a:t>
            </a:r>
            <a:r>
              <a:rPr altLang="en-US" b="1" sz="2000" lang="zh-CN"/>
              <a:t>恒压过滤</a:t>
            </a:r>
            <a:endParaRPr altLang="en-US" b="1" sz="2000" lang="zh-CN"/>
          </a:p>
          <a:p>
            <a:pPr fontAlgn="auto" indent="0">
              <a:lnSpc>
                <a:spcPct val="150000"/>
              </a:lnSpc>
            </a:pPr>
            <a:r>
              <a:rPr altLang="zh-CN" sz="2000" lang="en-US"/>
              <a:t>     </a:t>
            </a:r>
            <a:r>
              <a:rPr altLang="en-US" sz="2000" lang="zh-CN"/>
              <a:t>数据</a:t>
            </a:r>
            <a:r>
              <a:rPr altLang="zh-CN" sz="2000" lang="en-US"/>
              <a:t>15</a:t>
            </a:r>
            <a:r>
              <a:rPr altLang="en-US" sz="2000" lang="zh-CN"/>
              <a:t>组</a:t>
            </a:r>
            <a:endParaRPr altLang="en-US" sz="2000" lang="zh-CN"/>
          </a:p>
          <a:p>
            <a:pPr fontAlgn="auto" indent="0">
              <a:lnSpc>
                <a:spcPct val="150000"/>
              </a:lnSpc>
            </a:pPr>
            <a:r>
              <a:rPr altLang="zh-CN" sz="2000" lang="en-US"/>
              <a:t>  </a:t>
            </a:r>
            <a:r>
              <a:rPr altLang="en-US" sz="2000" lang="zh-CN"/>
              <a:t>（过滤时间</a:t>
            </a:r>
            <a:r>
              <a:rPr altLang="zh-CN" sz="2000" lang="en-US"/>
              <a:t>/</a:t>
            </a:r>
            <a:r>
              <a:rPr altLang="en-US" sz="2000" lang="zh-CN"/>
              <a:t>滤液累计质量</a:t>
            </a:r>
            <a:r>
              <a:rPr altLang="zh-CN" sz="2000" lang="en-US"/>
              <a:t>/</a:t>
            </a:r>
            <a:r>
              <a:rPr altLang="en-US" sz="2000" lang="zh-CN"/>
              <a:t>滤液量）</a:t>
            </a:r>
            <a:endParaRPr altLang="en-US" sz="2000" lang="zh-CN"/>
          </a:p>
          <a:p>
            <a:pPr fontAlgn="auto" indent="0">
              <a:lnSpc>
                <a:spcPct val="150000"/>
              </a:lnSpc>
            </a:pPr>
            <a:r>
              <a:rPr altLang="zh-CN" sz="2000" lang="en-US"/>
              <a:t>  </a:t>
            </a:r>
            <a:r>
              <a:rPr altLang="en-US" sz="2000" lang="zh-CN"/>
              <a:t>（q+q1）</a:t>
            </a:r>
            <a:r>
              <a:rPr sz="2000" lang="en-US"/>
              <a:t>/-</a:t>
            </a:r>
            <a:r>
              <a:rPr altLang="en-US" sz="2000" lang="zh-CN"/>
              <a:t>（</a:t>
            </a:r>
            <a:r>
              <a:rPr altLang="zh-CN" sz="2000" lang="en-US"/>
              <a:t>τ-τ1</a:t>
            </a:r>
            <a:r>
              <a:rPr altLang="en-US" sz="2000" lang="zh-CN"/>
              <a:t>）</a:t>
            </a:r>
            <a:r>
              <a:rPr altLang="zh-CN" sz="2000" lang="en-US"/>
              <a:t>/</a:t>
            </a:r>
            <a:r>
              <a:rPr altLang="en-US" sz="2000" lang="zh-CN"/>
              <a:t>（</a:t>
            </a:r>
            <a:r>
              <a:rPr altLang="zh-CN" sz="2000" lang="en-US"/>
              <a:t>q-q1</a:t>
            </a:r>
            <a:r>
              <a:rPr altLang="en-US" sz="2000" lang="zh-CN"/>
              <a:t>）：14组</a:t>
            </a:r>
            <a:endParaRPr altLang="en-US" sz="2000" lang="zh-CN"/>
          </a:p>
          <a:p>
            <a:pPr fontAlgn="auto" indent="0">
              <a:lnSpc>
                <a:spcPct val="150000"/>
              </a:lnSpc>
            </a:pPr>
            <a:r>
              <a:rPr altLang="zh-CN" sz="2000" lang="en-US"/>
              <a:t>    </a:t>
            </a:r>
            <a:r>
              <a:rPr altLang="en-US" sz="2000" lang="zh-CN"/>
              <a:t>计算结果：过滤常数/当量滤液量</a:t>
            </a:r>
            <a:endParaRPr altLang="en-US" sz="2000" lang="zh-CN"/>
          </a:p>
          <a:p>
            <a:pPr fontAlgn="auto" indent="0">
              <a:lnSpc>
                <a:spcPct val="150000"/>
              </a:lnSpc>
            </a:pPr>
            <a:r>
              <a:rPr altLang="zh-CN" sz="2000" lang="en-US"/>
              <a:t>       </a:t>
            </a:r>
            <a:endParaRPr altLang="zh-CN" sz="2000" lang="en-US"/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文本框 4"/>
          <p:cNvSpPr txBox="1"/>
          <p:nvPr/>
        </p:nvSpPr>
        <p:spPr>
          <a:xfrm>
            <a:off x="1211580" y="901065"/>
            <a:ext cx="3415665" cy="1014730"/>
          </a:xfrm>
          <a:prstGeom prst="rect"/>
          <a:noFill/>
        </p:spPr>
        <p:txBody>
          <a:bodyPr rtlCol="0" wrap="square">
            <a:spAutoFit/>
          </a:bodyPr>
          <a:p>
            <a:pPr fontAlgn="auto" indent="0">
              <a:lnSpc>
                <a:spcPct val="150000"/>
              </a:lnSpc>
            </a:pPr>
            <a:r>
              <a:rPr altLang="zh-CN" b="1" sz="2000" lang="en-US"/>
              <a:t>4.</a:t>
            </a:r>
            <a:r>
              <a:rPr b="1" sz="2000" lang="en-US"/>
              <a:t>5</a:t>
            </a:r>
            <a:r>
              <a:rPr altLang="en-US" b="1" sz="2000" lang="zh-CN"/>
              <a:t>喷雾干燥</a:t>
            </a:r>
            <a:r>
              <a:rPr altLang="zh-CN" b="1" sz="2000" lang="en-US"/>
              <a:t>  </a:t>
            </a:r>
            <a:endParaRPr altLang="zh-CN" b="1" sz="2000" lang="en-US"/>
          </a:p>
          <a:p>
            <a:pPr fontAlgn="auto" indent="0">
              <a:lnSpc>
                <a:spcPct val="150000"/>
              </a:lnSpc>
            </a:pPr>
            <a:r>
              <a:rPr altLang="zh-CN" sz="2000" lang="en-US"/>
              <a:t>      </a:t>
            </a:r>
            <a:r>
              <a:rPr altLang="en-US" sz="2000" lang="zh-CN"/>
              <a:t>熟练掌握操作手册要求</a:t>
            </a:r>
            <a:r>
              <a:rPr altLang="zh-CN" sz="2000" lang="en-US"/>
              <a:t>     </a:t>
            </a:r>
            <a:endParaRPr altLang="zh-CN" sz="2000" lang="en-US"/>
          </a:p>
        </p:txBody>
      </p:sp>
      <p:pic>
        <p:nvPicPr>
          <p:cNvPr id="2097163" name="图片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 l="30952" t="18108" r="29941" b="16545"/>
          <a:stretch>
            <a:fillRect/>
          </a:stretch>
        </p:blipFill>
        <p:spPr>
          <a:xfrm>
            <a:off x="1047115" y="1915795"/>
            <a:ext cx="5108575" cy="4799965"/>
          </a:xfrm>
          <a:prstGeom prst="rect"/>
        </p:spPr>
      </p:pic>
      <p:pic>
        <p:nvPicPr>
          <p:cNvPr id="2097164" name="图片 5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rcRect l="35603" t="19957" r="33929" b="9965"/>
          <a:stretch>
            <a:fillRect/>
          </a:stretch>
        </p:blipFill>
        <p:spPr>
          <a:xfrm>
            <a:off x="6451600" y="71120"/>
            <a:ext cx="5193030" cy="6715760"/>
          </a:xfrm>
          <a:prstGeom prst="rect"/>
        </p:spPr>
      </p:pic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文本框 2"/>
          <p:cNvSpPr txBox="1"/>
          <p:nvPr/>
        </p:nvSpPr>
        <p:spPr>
          <a:xfrm>
            <a:off x="1369695" y="1454150"/>
            <a:ext cx="9768840" cy="89154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lang="zh-CN"/>
              <a:t> </a:t>
            </a:r>
            <a:r>
              <a:rPr altLang="zh-CN" lang="en-US"/>
              <a:t>    </a:t>
            </a:r>
            <a:endParaRPr altLang="en-US" lang="zh-CN"/>
          </a:p>
          <a:p>
            <a:r>
              <a:rPr altLang="en-US" lang="zh-CN"/>
              <a:t> </a:t>
            </a:r>
            <a:r>
              <a:rPr altLang="zh-CN" lang="en-US"/>
              <a:t> </a:t>
            </a:r>
            <a:endParaRPr altLang="en-US" lang="zh-CN"/>
          </a:p>
          <a:p>
            <a:endParaRPr altLang="en-US" lang="zh-CN"/>
          </a:p>
        </p:txBody>
      </p:sp>
      <p:pic>
        <p:nvPicPr>
          <p:cNvPr id="2097165" name="图片 5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 l="36042" t="31736" r="35032" b="11970"/>
          <a:stretch>
            <a:fillRect/>
          </a:stretch>
        </p:blipFill>
        <p:spPr>
          <a:xfrm>
            <a:off x="3041015" y="254000"/>
            <a:ext cx="5803265" cy="6350000"/>
          </a:xfrm>
          <a:prstGeom prst="rect"/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文本框 2"/>
          <p:cNvSpPr txBox="1"/>
          <p:nvPr/>
        </p:nvSpPr>
        <p:spPr>
          <a:xfrm>
            <a:off x="1369695" y="1454150"/>
            <a:ext cx="9768840" cy="89154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lang="zh-CN"/>
              <a:t> </a:t>
            </a:r>
            <a:r>
              <a:rPr altLang="zh-CN" lang="en-US"/>
              <a:t>    </a:t>
            </a:r>
            <a:endParaRPr altLang="en-US" lang="zh-CN"/>
          </a:p>
          <a:p>
            <a:r>
              <a:rPr altLang="en-US" lang="zh-CN"/>
              <a:t> </a:t>
            </a:r>
            <a:r>
              <a:rPr altLang="zh-CN" lang="en-US"/>
              <a:t> </a:t>
            </a:r>
            <a:endParaRPr altLang="en-US" lang="zh-CN"/>
          </a:p>
          <a:p>
            <a:endParaRPr altLang="en-US" lang="zh-CN"/>
          </a:p>
        </p:txBody>
      </p:sp>
      <p:sp>
        <p:nvSpPr>
          <p:cNvPr id="1048637" name="文本框 4"/>
          <p:cNvSpPr txBox="1"/>
          <p:nvPr/>
        </p:nvSpPr>
        <p:spPr>
          <a:xfrm>
            <a:off x="1369695" y="1294765"/>
            <a:ext cx="8572500" cy="2834640"/>
          </a:xfrm>
          <a:prstGeom prst="rect"/>
          <a:noFill/>
        </p:spPr>
        <p:txBody>
          <a:bodyPr rtlCol="0" wrap="square">
            <a:spAutoFit/>
          </a:bodyPr>
          <a:p>
            <a:pPr fontAlgn="auto" indent="0">
              <a:lnSpc>
                <a:spcPct val="150000"/>
              </a:lnSpc>
            </a:pPr>
            <a:r>
              <a:rPr altLang="zh-CN" b="1" sz="2000" lang="en-US"/>
              <a:t>5</a:t>
            </a:r>
            <a:r>
              <a:rPr b="1" sz="2000" lang="en-US"/>
              <a:t>.</a:t>
            </a:r>
            <a:r>
              <a:rPr altLang="en-US" b="1" sz="2000" lang="zh-CN"/>
              <a:t>小建议</a:t>
            </a:r>
            <a:endParaRPr altLang="en-US" b="1" sz="2000" lang="zh-CN"/>
          </a:p>
          <a:p>
            <a:pPr fontAlgn="auto" indent="-342900" marL="3429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altLang="zh-CN" sz="2000" lang="en-US"/>
              <a:t>3D</a:t>
            </a:r>
            <a:r>
              <a:rPr altLang="en-US" sz="2000" lang="zh-CN"/>
              <a:t>仿真软件合理分工，熟悉六种操作流程</a:t>
            </a:r>
            <a:endParaRPr altLang="en-US" sz="2000" lang="zh-CN"/>
          </a:p>
          <a:p>
            <a:pPr fontAlgn="auto" indent="-342900" marL="3429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altLang="en-US" sz="2000" lang="zh-CN"/>
              <a:t>经常找老师辅导，注重公式记忆与运用</a:t>
            </a:r>
            <a:endParaRPr altLang="en-US" sz="2000" lang="zh-CN"/>
          </a:p>
          <a:p>
            <a:pPr fontAlgn="auto" indent="-342900" marL="3429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altLang="en-US" sz="2000" lang="zh-CN"/>
              <a:t>早复习、早开始、不</a:t>
            </a:r>
            <a:r>
              <a:rPr altLang="en-US" sz="2000" lang="zh-CN"/>
              <a:t>拖沓、不放弃</a:t>
            </a:r>
            <a:endParaRPr altLang="en-US" sz="2000" lang="zh-CN"/>
          </a:p>
          <a:p>
            <a:pPr fontAlgn="auto" indent="-342900" marL="3429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altLang="en-US" sz="2000" lang="zh-CN"/>
              <a:t>心态积极，</a:t>
            </a:r>
            <a:r>
              <a:rPr altLang="en-US" sz="2000" lang="zh-CN"/>
              <a:t>迎难而上</a:t>
            </a:r>
            <a:endParaRPr altLang="en-US" sz="2000" lang="zh-CN"/>
          </a:p>
          <a:p>
            <a:pPr fontAlgn="auto" indent="-342900" marL="3429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altLang="en-US" sz="2000" lang="zh-CN"/>
              <a:t>保持学习热情与氛围</a:t>
            </a:r>
            <a:endParaRPr altLang="en-US" sz="2000" lang="zh-CN"/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4" name=""/>
        <p:cNvGrpSpPr/>
        <p:nvPr/>
      </p:nvGrpSpPr>
      <p:grpSpPr>
        <a:xfrm/>
      </p:grpSpPr>
      <p:sp>
        <p:nvSpPr>
          <p:cNvPr id="1048640" name="标题 1"/>
          <p:cNvSpPr>
            <a:spLocks noGrp="1"/>
          </p:cNvSpPr>
          <p:nvPr>
            <p:ph type="title"/>
          </p:nvPr>
        </p:nvSpPr>
        <p:spPr>
          <a:xfrm>
            <a:off x="1421765" y="1081405"/>
            <a:ext cx="4649470" cy="4695190"/>
          </a:xfrm>
        </p:spPr>
        <p:txBody>
          <a:bodyPr>
            <a:normAutofit/>
          </a:bodyPr>
          <a:p>
            <a:r>
              <a:rPr altLang="en-US" lang="zh-CN"/>
              <a:t>这不仅是一场比赛，也是一次旅行！</a:t>
            </a:r>
            <a:br>
              <a:rPr altLang="en-US" lang="zh-CN"/>
            </a:br>
            <a:r>
              <a:rPr altLang="en-US" lang="zh-CN"/>
              <a:t>不一样的体验，不一样的见识，更多的是自身的成长与能力的提升！</a:t>
            </a:r>
            <a:br>
              <a:rPr altLang="en-US" lang="zh-CN"/>
            </a:br>
            <a:endParaRPr altLang="en-US" lang="zh-CN"/>
          </a:p>
        </p:txBody>
      </p:sp>
      <p:pic>
        <p:nvPicPr>
          <p:cNvPr id="2097166" name="图片 3" descr="1620742548129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304405" y="685165"/>
            <a:ext cx="3657600" cy="5487035"/>
          </a:xfrm>
          <a:prstGeom prst="rect"/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126105" y="2336165"/>
            <a:ext cx="5940425" cy="2186305"/>
          </a:xfrm>
        </p:spPr>
        <p:txBody>
          <a:bodyPr>
            <a:normAutofit fontScale="90000"/>
          </a:bodyPr>
          <a:p>
            <a:r>
              <a:rPr altLang="en-US" dirty="0" lang="zh-CN"/>
              <a:t>预祝大家</a:t>
            </a:r>
            <a:r>
              <a:rPr altLang="en-US" dirty="0" lang="zh-CN"/>
              <a:t>取</a:t>
            </a:r>
            <a:r>
              <a:rPr altLang="en-US" dirty="0" lang="zh-CN"/>
              <a:t>得好</a:t>
            </a:r>
            <a:r>
              <a:rPr altLang="en-US" dirty="0" lang="zh-CN"/>
              <a:t>成绩</a:t>
            </a:r>
            <a:r>
              <a:rPr altLang="en-US" dirty="0" lang="zh-CN"/>
              <a:t>！</a:t>
            </a:r>
            <a:endParaRPr altLang="en-US" dirty="0" lang="zh-CN"/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文本框 1"/>
          <p:cNvSpPr txBox="1"/>
          <p:nvPr/>
        </p:nvSpPr>
        <p:spPr>
          <a:xfrm>
            <a:off x="1492885" y="844550"/>
            <a:ext cx="9206230" cy="5120641"/>
          </a:xfrm>
          <a:prstGeom prst="rect"/>
          <a:noFill/>
        </p:spPr>
        <p:txBody>
          <a:bodyPr rtlCol="0" wrap="square">
            <a:spAutoFit/>
          </a:bodyPr>
          <a:p>
            <a:pPr fontAlgn="auto">
              <a:lnSpc>
                <a:spcPct val="150000"/>
              </a:lnSpc>
            </a:pPr>
            <a:r>
              <a:rPr altLang="zh-CN" b="1" sz="2000" lang="en-US"/>
              <a:t>1.</a:t>
            </a:r>
            <a:r>
              <a:rPr altLang="en-US" b="1" sz="2000" lang="zh-CN"/>
              <a:t>考察内容及形式</a:t>
            </a:r>
            <a:endParaRPr altLang="en-US" b="1" sz="2000" lang="zh-CN"/>
          </a:p>
          <a:p>
            <a:pPr fontAlgn="auto">
              <a:lnSpc>
                <a:spcPct val="150000"/>
              </a:lnSpc>
            </a:pPr>
            <a:r>
              <a:rPr altLang="zh-CN" b="1" sz="2000" lang="en-US"/>
              <a:t>1.1</a:t>
            </a:r>
            <a:r>
              <a:rPr altLang="en-US" b="1" sz="2000" lang="zh-CN"/>
              <a:t>笔试</a:t>
            </a:r>
            <a:endParaRPr altLang="en-US" b="1" sz="2000" lang="zh-CN"/>
          </a:p>
          <a:p>
            <a:pPr fontAlgn="auto">
              <a:lnSpc>
                <a:spcPct val="150000"/>
              </a:lnSpc>
            </a:pPr>
            <a:r>
              <a:rPr altLang="zh-CN" sz="2000" lang="en-US"/>
              <a:t>     </a:t>
            </a:r>
            <a:r>
              <a:rPr altLang="en-US" sz="2000" lang="zh-CN"/>
              <a:t>食品工程原理</a:t>
            </a:r>
            <a:r>
              <a:rPr altLang="zh-CN" sz="2000" lang="en-US"/>
              <a:t>                              </a:t>
            </a:r>
            <a:endParaRPr altLang="en-US" sz="2000" lang="zh-CN"/>
          </a:p>
          <a:p>
            <a:pPr fontAlgn="auto">
              <a:lnSpc>
                <a:spcPct val="150000"/>
              </a:lnSpc>
            </a:pPr>
            <a:r>
              <a:rPr altLang="zh-CN" sz="2000" lang="en-US"/>
              <a:t>     </a:t>
            </a:r>
            <a:r>
              <a:rPr altLang="en-US" sz="2000" lang="zh-CN"/>
              <a:t>食品工艺学</a:t>
            </a:r>
            <a:endParaRPr altLang="en-US" sz="2000" lang="zh-CN"/>
          </a:p>
          <a:p>
            <a:pPr fontAlgn="auto">
              <a:lnSpc>
                <a:spcPct val="150000"/>
              </a:lnSpc>
            </a:pPr>
            <a:r>
              <a:rPr altLang="zh-CN" b="1" sz="2000" lang="en-US"/>
              <a:t>1.2</a:t>
            </a:r>
            <a:r>
              <a:rPr altLang="en-US" b="1" sz="2000" lang="zh-CN"/>
              <a:t>仿真操作</a:t>
            </a:r>
            <a:endParaRPr altLang="en-US" b="1" sz="2000" lang="zh-CN"/>
          </a:p>
          <a:p>
            <a:pPr fontAlgn="auto">
              <a:lnSpc>
                <a:spcPct val="150000"/>
              </a:lnSpc>
            </a:pPr>
            <a:r>
              <a:rPr altLang="zh-CN" sz="2000" lang="en-US"/>
              <a:t>     </a:t>
            </a:r>
            <a:r>
              <a:rPr altLang="en-US" sz="2000" lang="zh-CN"/>
              <a:t>食工原理实验室安全</a:t>
            </a:r>
            <a:r>
              <a:rPr altLang="zh-CN" sz="2000" lang="en-US"/>
              <a:t>3D</a:t>
            </a:r>
            <a:r>
              <a:rPr altLang="en-US" sz="2000" lang="zh-CN"/>
              <a:t>仿真软件（☆必考）</a:t>
            </a:r>
            <a:endParaRPr altLang="en-US" sz="2000" lang="zh-CN"/>
          </a:p>
          <a:p>
            <a:pPr fontAlgn="auto">
              <a:lnSpc>
                <a:spcPct val="150000"/>
              </a:lnSpc>
            </a:pPr>
            <a:r>
              <a:rPr altLang="zh-CN" sz="2000" lang="en-US"/>
              <a:t>     </a:t>
            </a:r>
            <a:r>
              <a:rPr altLang="en-US" sz="2000" lang="zh-CN"/>
              <a:t>恒压过滤</a:t>
            </a:r>
            <a:r>
              <a:rPr altLang="zh-CN" sz="2000" lang="en-US">
                <a:sym typeface="+mn-ea"/>
              </a:rPr>
              <a:t>3D</a:t>
            </a:r>
            <a:r>
              <a:rPr altLang="en-US" sz="2000" lang="zh-CN">
                <a:sym typeface="+mn-ea"/>
              </a:rPr>
              <a:t>仿真软件</a:t>
            </a:r>
            <a:endParaRPr altLang="en-US" sz="2000" lang="zh-CN"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altLang="zh-CN" sz="2000" lang="en-US"/>
              <a:t>     </a:t>
            </a:r>
            <a:r>
              <a:rPr altLang="en-US" sz="2000" lang="zh-CN"/>
              <a:t>流化床干燥</a:t>
            </a:r>
            <a:r>
              <a:rPr altLang="zh-CN" sz="2000" lang="en-US">
                <a:sym typeface="+mn-ea"/>
              </a:rPr>
              <a:t>3D</a:t>
            </a:r>
            <a:r>
              <a:rPr altLang="en-US" sz="2000" lang="zh-CN">
                <a:sym typeface="+mn-ea"/>
              </a:rPr>
              <a:t>仿真软件</a:t>
            </a:r>
            <a:r>
              <a:rPr altLang="zh-CN" sz="2000" lang="en-US">
                <a:sym typeface="+mn-ea"/>
              </a:rPr>
              <a:t>               </a:t>
            </a:r>
            <a:r>
              <a:rPr altLang="en-US" sz="2000" lang="zh-CN">
                <a:sym typeface="+mn-ea"/>
              </a:rPr>
              <a:t>（三选一）（计算器）</a:t>
            </a:r>
            <a:endParaRPr altLang="en-US" sz="2000" lang="zh-CN"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altLang="zh-CN" sz="2000" lang="en-US"/>
              <a:t>     </a:t>
            </a:r>
            <a:r>
              <a:rPr altLang="en-US" sz="2000" lang="zh-CN"/>
              <a:t>萃取</a:t>
            </a:r>
            <a:r>
              <a:rPr altLang="zh-CN" sz="2000" lang="en-US">
                <a:sym typeface="+mn-ea"/>
              </a:rPr>
              <a:t>3D</a:t>
            </a:r>
            <a:r>
              <a:rPr altLang="en-US" sz="2000" lang="zh-CN">
                <a:sym typeface="+mn-ea"/>
              </a:rPr>
              <a:t>仿真软件</a:t>
            </a:r>
            <a:endParaRPr altLang="en-US" sz="2000" lang="zh-CN"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altLang="zh-CN" sz="2000" lang="en-US"/>
              <a:t>     </a:t>
            </a:r>
            <a:r>
              <a:rPr altLang="en-US" sz="2000" lang="zh-CN"/>
              <a:t>气相色谱</a:t>
            </a:r>
            <a:r>
              <a:rPr altLang="zh-CN" sz="2000" lang="en-US">
                <a:sym typeface="+mn-ea"/>
              </a:rPr>
              <a:t>3D</a:t>
            </a:r>
            <a:r>
              <a:rPr altLang="en-US" sz="2000" lang="zh-CN">
                <a:sym typeface="+mn-ea"/>
              </a:rPr>
              <a:t>仿真软件</a:t>
            </a:r>
            <a:endParaRPr altLang="en-US" sz="2000" lang="zh-CN"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altLang="zh-CN" sz="2000" lang="en-US"/>
              <a:t>     </a:t>
            </a:r>
            <a:r>
              <a:rPr altLang="en-US" sz="2000" lang="zh-CN"/>
              <a:t>喷雾干燥</a:t>
            </a:r>
            <a:r>
              <a:rPr altLang="zh-CN" sz="2000" lang="en-US">
                <a:sym typeface="+mn-ea"/>
              </a:rPr>
              <a:t>3D</a:t>
            </a:r>
            <a:r>
              <a:rPr altLang="en-US" sz="2000" lang="zh-CN">
                <a:sym typeface="+mn-ea"/>
              </a:rPr>
              <a:t>仿真软件</a:t>
            </a:r>
            <a:endParaRPr altLang="en-US" sz="2000" lang="zh-CN">
              <a:sym typeface="+mn-ea"/>
            </a:endParaRPr>
          </a:p>
        </p:txBody>
      </p:sp>
      <p:pic>
        <p:nvPicPr>
          <p:cNvPr id="2097156" name="图片 99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026275" y="844550"/>
            <a:ext cx="4234180" cy="2676525"/>
          </a:xfrm>
          <a:prstGeom prst="rect"/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文本框 3"/>
          <p:cNvSpPr txBox="1"/>
          <p:nvPr/>
        </p:nvSpPr>
        <p:spPr>
          <a:xfrm>
            <a:off x="1198245" y="920750"/>
            <a:ext cx="10200640" cy="4968240"/>
          </a:xfrm>
          <a:prstGeom prst="rect"/>
          <a:noFill/>
        </p:spPr>
        <p:txBody>
          <a:bodyPr rtlCol="0" wrap="square">
            <a:spAutoFit/>
          </a:bodyPr>
          <a:p>
            <a:pPr fontAlgn="auto">
              <a:lnSpc>
                <a:spcPct val="125000"/>
              </a:lnSpc>
            </a:pPr>
            <a:r>
              <a:rPr altLang="zh-CN" b="1" sz="2000" lang="en-US">
                <a:sym typeface="+mn-ea"/>
              </a:rPr>
              <a:t>2.</a:t>
            </a:r>
            <a:r>
              <a:rPr altLang="en-US" b="1" sz="2000" lang="zh-CN">
                <a:sym typeface="+mn-ea"/>
              </a:rPr>
              <a:t>食工原理重点归纳</a:t>
            </a:r>
            <a:endParaRPr altLang="en-US" b="1" sz="2000" lang="zh-CN"/>
          </a:p>
          <a:p>
            <a:pPr fontAlgn="auto">
              <a:lnSpc>
                <a:spcPct val="125000"/>
              </a:lnSpc>
            </a:pPr>
            <a:r>
              <a:rPr altLang="zh-CN" b="1" sz="2000" lang="en-US">
                <a:sym typeface="+mn-ea"/>
              </a:rPr>
              <a:t>2.1</a:t>
            </a:r>
            <a:r>
              <a:rPr altLang="en-US" b="1" sz="2000" lang="zh-CN">
                <a:sym typeface="+mn-ea"/>
              </a:rPr>
              <a:t>流体力学</a:t>
            </a:r>
            <a:endParaRPr altLang="en-US" b="1" sz="2000" lang="zh-CN">
              <a:sym typeface="+mn-ea"/>
            </a:endParaRPr>
          </a:p>
          <a:p>
            <a:pPr fontAlgn="auto" indent="-342900" marL="342900">
              <a:lnSpc>
                <a:spcPct val="125000"/>
              </a:lnSpc>
              <a:buFont typeface="Wingdings" panose="05000000000000000000" charset="0"/>
              <a:buChar char="Ø"/>
            </a:pPr>
            <a:r>
              <a:rPr altLang="en-US" sz="2000" lang="zh-CN">
                <a:sym typeface="+mn-ea"/>
              </a:rPr>
              <a:t>伯努利（</a:t>
            </a:r>
            <a:r>
              <a:rPr altLang="zh-CN" sz="2000" lang="en-US">
                <a:sym typeface="+mn-ea"/>
              </a:rPr>
              <a:t>Bernoulli</a:t>
            </a:r>
            <a:r>
              <a:rPr altLang="en-US" sz="2000" lang="zh-CN">
                <a:sym typeface="+mn-ea"/>
              </a:rPr>
              <a:t>）方程</a:t>
            </a:r>
            <a:endParaRPr altLang="en-US" sz="2000" lang="zh-CN">
              <a:sym typeface="+mn-ea"/>
            </a:endParaRPr>
          </a:p>
          <a:p>
            <a:pPr fontAlgn="auto" indent="-342900" marL="342900">
              <a:lnSpc>
                <a:spcPct val="125000"/>
              </a:lnSpc>
              <a:buFont typeface="Wingdings" panose="05000000000000000000" charset="0"/>
              <a:buChar char="Ø"/>
            </a:pPr>
            <a:r>
              <a:rPr altLang="en-US" sz="2000" lang="zh-CN">
                <a:sym typeface="+mn-ea"/>
              </a:rPr>
              <a:t>雷诺数</a:t>
            </a:r>
            <a:r>
              <a:rPr altLang="zh-CN" sz="2000" i="1" lang="en-US">
                <a:sym typeface="+mn-ea"/>
              </a:rPr>
              <a:t>Re</a:t>
            </a:r>
            <a:r>
              <a:rPr altLang="en-US" sz="2000" lang="zh-CN">
                <a:sym typeface="+mn-ea"/>
              </a:rPr>
              <a:t>的计算（判断液体的湍流与滞流）</a:t>
            </a:r>
            <a:endParaRPr altLang="en-US" sz="2000" lang="zh-CN">
              <a:sym typeface="+mn-ea"/>
            </a:endParaRPr>
          </a:p>
          <a:p>
            <a:pPr fontAlgn="auto" indent="-342900" marL="342900">
              <a:lnSpc>
                <a:spcPct val="125000"/>
              </a:lnSpc>
              <a:buFont typeface="Wingdings" panose="05000000000000000000" charset="0"/>
              <a:buChar char="Ø"/>
            </a:pPr>
            <a:r>
              <a:rPr altLang="en-US" sz="2000" lang="zh-CN">
                <a:sym typeface="+mn-ea"/>
              </a:rPr>
              <a:t>局部阻力系数</a:t>
            </a:r>
            <a:endParaRPr altLang="en-US" sz="2000" lang="zh-CN">
              <a:sym typeface="+mn-ea"/>
            </a:endParaRPr>
          </a:p>
          <a:p>
            <a:pPr fontAlgn="auto" indent="-342900" marL="342900">
              <a:lnSpc>
                <a:spcPct val="125000"/>
              </a:lnSpc>
              <a:buFont typeface="Wingdings" panose="05000000000000000000" charset="0"/>
              <a:buChar char="Ø"/>
            </a:pPr>
            <a:r>
              <a:rPr altLang="en-US" sz="2000" lang="zh-CN">
                <a:sym typeface="+mn-ea"/>
              </a:rPr>
              <a:t>液体输送设备</a:t>
            </a:r>
            <a:endParaRPr altLang="en-US" sz="2000" lang="zh-CN">
              <a:sym typeface="+mn-ea"/>
            </a:endParaRPr>
          </a:p>
          <a:p>
            <a:pPr fontAlgn="auto" indent="0">
              <a:lnSpc>
                <a:spcPct val="125000"/>
              </a:lnSpc>
              <a:buFont typeface="Wingdings" panose="05000000000000000000" charset="0"/>
              <a:buNone/>
            </a:pPr>
            <a:r>
              <a:rPr altLang="zh-CN" sz="2000" lang="en-US">
                <a:sym typeface="+mn-ea"/>
              </a:rPr>
              <a:t>     </a:t>
            </a:r>
            <a:r>
              <a:rPr altLang="en-US" sz="2000" lang="zh-CN">
                <a:sym typeface="+mn-ea"/>
              </a:rPr>
              <a:t>离心泵压头（扬程）、流量、转速、功率和效率</a:t>
            </a:r>
            <a:endParaRPr altLang="en-US" sz="2000" lang="zh-CN">
              <a:sym typeface="+mn-ea"/>
            </a:endParaRPr>
          </a:p>
          <a:p>
            <a:pPr fontAlgn="auto" indent="0">
              <a:lnSpc>
                <a:spcPct val="125000"/>
              </a:lnSpc>
              <a:buFont typeface="Wingdings" panose="05000000000000000000" charset="0"/>
              <a:buNone/>
            </a:pPr>
            <a:r>
              <a:rPr altLang="zh-CN" sz="2000" lang="en-US">
                <a:sym typeface="+mn-ea"/>
              </a:rPr>
              <a:t>     </a:t>
            </a:r>
            <a:r>
              <a:rPr altLang="en-US" sz="2000" lang="zh-CN">
                <a:sym typeface="+mn-ea"/>
              </a:rPr>
              <a:t>泵的安装高度</a:t>
            </a:r>
            <a:endParaRPr altLang="en-US" sz="2000" lang="zh-CN"/>
          </a:p>
          <a:p>
            <a:pPr indent="0">
              <a:buFont typeface="Wingdings" panose="05000000000000000000" charset="0"/>
              <a:buNone/>
            </a:pPr>
            <a:r>
              <a:rPr altLang="zh-CN" sz="2000" lang="en-US"/>
              <a:t>     </a:t>
            </a:r>
            <a:r>
              <a:rPr altLang="en-US" sz="2000" lang="zh-CN"/>
              <a:t>离心泵、往复泵的区别</a:t>
            </a:r>
            <a:endParaRPr altLang="en-US" sz="2000" lang="zh-CN"/>
          </a:p>
          <a:p>
            <a:pPr indent="0">
              <a:buFont typeface="Wingdings" panose="05000000000000000000" charset="0"/>
              <a:buNone/>
            </a:pPr>
            <a:r>
              <a:rPr altLang="zh-CN" sz="2000" lang="en-US">
                <a:sym typeface="+mn-ea"/>
              </a:rPr>
              <a:t>     </a:t>
            </a:r>
            <a:r>
              <a:rPr altLang="en-US" sz="2000" lang="zh-CN">
                <a:sym typeface="+mn-ea"/>
              </a:rPr>
              <a:t>离心泵的结构组成及作用</a:t>
            </a:r>
            <a:endParaRPr altLang="en-US" sz="2000" lang="zh-CN"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r>
              <a:rPr altLang="en-US" sz="2000" lang="zh-CN">
                <a:sym typeface="+mn-ea"/>
              </a:rPr>
              <a:t> </a:t>
            </a:r>
            <a:r>
              <a:rPr altLang="zh-CN" sz="2000" lang="en-US">
                <a:sym typeface="+mn-ea"/>
              </a:rPr>
              <a:t>    </a:t>
            </a:r>
            <a:r>
              <a:rPr altLang="en-US" sz="2000" lang="zh-CN">
                <a:sym typeface="+mn-ea"/>
              </a:rPr>
              <a:t>往复泵原理</a:t>
            </a:r>
            <a:endParaRPr altLang="en-US" sz="2000" lang="zh-CN"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r>
              <a:rPr altLang="en-US" sz="2000" lang="zh-CN">
                <a:sym typeface="+mn-ea"/>
              </a:rPr>
              <a:t> </a:t>
            </a:r>
            <a:r>
              <a:rPr altLang="zh-CN" sz="2000" lang="en-US">
                <a:sym typeface="+mn-ea"/>
              </a:rPr>
              <a:t>    </a:t>
            </a:r>
            <a:r>
              <a:rPr altLang="en-US" sz="2000" lang="zh-CN">
                <a:sym typeface="+mn-ea"/>
              </a:rPr>
              <a:t>泵的串并联</a:t>
            </a:r>
            <a:endParaRPr altLang="en-US" sz="2000" lang="zh-CN"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r>
              <a:rPr altLang="zh-CN" sz="2000" lang="en-US">
                <a:sym typeface="+mn-ea"/>
              </a:rPr>
              <a:t>     </a:t>
            </a:r>
            <a:r>
              <a:rPr altLang="en-US" sz="2000" lang="zh-CN">
                <a:sym typeface="+mn-ea"/>
              </a:rPr>
              <a:t>流量的调节方式</a:t>
            </a:r>
            <a:endParaRPr altLang="en-US" sz="2000" lang="zh-CN">
              <a:sym typeface="+mn-ea"/>
            </a:endParaRPr>
          </a:p>
          <a:p>
            <a:pPr indent="-342900" marL="342900">
              <a:buFont typeface="Wingdings" panose="05000000000000000000" charset="0"/>
              <a:buChar char="Ø"/>
            </a:pPr>
            <a:r>
              <a:rPr altLang="en-US" sz="2000" lang="zh-CN">
                <a:sym typeface="+mn-ea"/>
              </a:rPr>
              <a:t>静力学方程应用条件、范围</a:t>
            </a:r>
            <a:endParaRPr altLang="en-US" sz="2000" lang="zh-CN"/>
          </a:p>
        </p:txBody>
      </p:sp>
      <p:sp>
        <p:nvSpPr>
          <p:cNvPr id="1048601" name="文本框 4"/>
          <p:cNvSpPr txBox="1"/>
          <p:nvPr/>
        </p:nvSpPr>
        <p:spPr>
          <a:xfrm>
            <a:off x="8299450" y="1397000"/>
            <a:ext cx="3357245" cy="645160"/>
          </a:xfrm>
          <a:prstGeom prst="rect"/>
          <a:noFill/>
        </p:spPr>
        <p:txBody>
          <a:bodyPr rtlCol="0" wrap="square">
            <a:spAutoFit/>
          </a:bodyPr>
          <a:p>
            <a:pPr indent="0">
              <a:buFont typeface="Wingdings" panose="05000000000000000000" charset="0"/>
              <a:buNone/>
            </a:pPr>
            <a:endParaRPr altLang="en-US" lang="zh-CN"/>
          </a:p>
          <a:p>
            <a:endParaRPr altLang="en-US" lang="zh-CN"/>
          </a:p>
        </p:txBody>
      </p:sp>
      <p:pic>
        <p:nvPicPr>
          <p:cNvPr id="2097157" name="图片 100"/>
          <p:cNvPicPr>
            <a:picLocks/>
          </p:cNvPicPr>
          <p:nvPr/>
        </p:nvPicPr>
        <p:blipFill>
          <a:blip xmlns:r="http://schemas.openxmlformats.org/officeDocument/2006/relationships" r:embed="rId1"/>
          <a:srcRect l="17935" t="602" r="14843" b="-185"/>
          <a:stretch>
            <a:fillRect/>
          </a:stretch>
        </p:blipFill>
        <p:spPr>
          <a:xfrm>
            <a:off x="7815580" y="1217930"/>
            <a:ext cx="2880995" cy="4210050"/>
          </a:xfrm>
          <a:prstGeom prst="rect"/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文本框 1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1146810" y="613410"/>
            <a:ext cx="9898380" cy="5631180"/>
          </a:xfrm>
          <a:prstGeom prst="rect"/>
          <a:blipFill rotWithShape="1">
            <a:blip xmlns:r="http://schemas.openxmlformats.org/officeDocument/2006/relationships" r:embed="rId1"/>
            <a:stretch>
              <a:fillRect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/>
          <a:noFill/>
          <a:ln>
            <a:noFill/>
          </a:ln>
          <a:effectLst/>
        </p:spPr>
        <p:txBody>
          <a:bodyPr anchor="ctr" anchorCtr="0" bIns="45720" compatLnSpc="1" lIns="91440" numCol="1" rIns="91440" tIns="45720" vert="horz" wrap="none">
            <a:spAutoFit/>
          </a:bodyPr>
          <a:p>
            <a:endParaRPr altLang="en-US" lang="zh-CN"/>
          </a:p>
        </p:txBody>
      </p:sp>
      <p:sp>
        <p:nvSpPr>
          <p:cNvPr id="1048608" name="文本框 5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1161415" y="904875"/>
            <a:ext cx="9869170" cy="5048250"/>
          </a:xfrm>
          <a:prstGeom prst="rect"/>
          <a:blipFill rotWithShape="1">
            <a:blip xmlns:r="http://schemas.openxmlformats.org/officeDocument/2006/relationships" r:embed="rId1"/>
            <a:stretch>
              <a:fillRect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/>
      </p:grpSpPr>
      <p:sp>
        <p:nvSpPr>
          <p:cNvPr id="1048616" name="文本占位符 2"/>
          <p:cNvSpPr>
            <a:spLocks noGrp="1"/>
          </p:cNvSpPr>
          <p:nvPr>
            <p:ph type="body" idx="1"/>
          </p:nvPr>
        </p:nvSpPr>
        <p:spPr>
          <a:xfrm>
            <a:off x="1288415" y="723265"/>
            <a:ext cx="9615805" cy="4975225"/>
          </a:xfrm>
        </p:spPr>
        <p:txBody>
          <a:bodyPr>
            <a:noAutofit/>
          </a:bodyPr>
          <a:p>
            <a:r>
              <a:rPr b="1" sz="2000" spc="0">
                <a:solidFill>
                  <a:schemeClr val="tx1"/>
                </a:solidFill>
                <a:latin typeface="+mn-lt"/>
                <a:ea typeface="+mn-ea"/>
              </a:rPr>
              <a:t>2.</a:t>
            </a:r>
            <a:r>
              <a:rPr altLang="zh-CN" b="1" sz="2000" lang="en-US" spc="0">
                <a:solidFill>
                  <a:schemeClr val="tx1"/>
                </a:solidFill>
                <a:latin typeface="+mn-lt"/>
                <a:ea typeface="+mn-ea"/>
              </a:rPr>
              <a:t>4</a:t>
            </a:r>
            <a:r>
              <a:rPr b="1" sz="2000" spc="0">
                <a:solidFill>
                  <a:schemeClr val="tx1"/>
                </a:solidFill>
                <a:latin typeface="+mn-lt"/>
                <a:ea typeface="+mn-ea"/>
              </a:rPr>
              <a:t>非均相分离</a:t>
            </a:r>
            <a:endParaRPr b="1" sz="2000" spc="0">
              <a:solidFill>
                <a:schemeClr val="tx1"/>
              </a:solidFill>
              <a:latin typeface="+mn-lt"/>
              <a:ea typeface="+mn-ea"/>
            </a:endParaRPr>
          </a:p>
          <a:p>
            <a:pPr indent="-342900" marL="342900">
              <a:buFont typeface="Wingdings" panose="05000000000000000000" charset="0"/>
              <a:buChar char="Ø"/>
            </a:pPr>
            <a:r>
              <a:rPr sz="2000" spc="0">
                <a:solidFill>
                  <a:schemeClr val="tx1"/>
                </a:solidFill>
                <a:latin typeface="+mn-ea"/>
                <a:ea typeface="+mn-ea"/>
                <a:cs typeface="+mn-ea"/>
              </a:rPr>
              <a:t>沉降</a:t>
            </a:r>
            <a:endParaRPr sz="2000" spc="0">
              <a:solidFill>
                <a:schemeClr val="tx1"/>
              </a:solidFill>
              <a:latin typeface="+mn-ea"/>
              <a:ea typeface="+mn-ea"/>
              <a:cs typeface="+mn-ea"/>
            </a:endParaRPr>
          </a:p>
          <a:p>
            <a:pPr>
              <a:lnSpc>
                <a:spcPct val="100000"/>
              </a:lnSpc>
              <a:buFont typeface="Wingdings" panose="05000000000000000000" charset="0"/>
            </a:pPr>
            <a:r>
              <a:rPr sz="2000" spc="0">
                <a:solidFill>
                  <a:schemeClr val="tx1"/>
                </a:solidFill>
                <a:latin typeface="+mn-ea"/>
                <a:ea typeface="+mn-ea"/>
                <a:cs typeface="+mn-ea"/>
              </a:rPr>
              <a:t>     层流区（斯托克斯公式）、过渡区、湍流区</a:t>
            </a:r>
            <a:endParaRPr sz="2000" spc="0">
              <a:solidFill>
                <a:schemeClr val="tx1"/>
              </a:solidFill>
              <a:latin typeface="+mn-ea"/>
              <a:ea typeface="+mn-ea"/>
              <a:cs typeface="+mn-ea"/>
            </a:endParaRPr>
          </a:p>
          <a:p>
            <a:pPr>
              <a:lnSpc>
                <a:spcPct val="100000"/>
              </a:lnSpc>
              <a:buFont typeface="Wingdings" panose="05000000000000000000" charset="0"/>
            </a:pPr>
            <a:r>
              <a:rPr sz="2000" spc="0">
                <a:solidFill>
                  <a:schemeClr val="tx1"/>
                </a:solidFill>
                <a:latin typeface="+mn-ea"/>
                <a:ea typeface="+mn-ea"/>
                <a:cs typeface="+mn-ea"/>
              </a:rPr>
              <a:t>     降沉室颗粒沉降条件</a:t>
            </a:r>
            <a:endParaRPr sz="2000" spc="0">
              <a:solidFill>
                <a:schemeClr val="tx1"/>
              </a:solidFill>
              <a:latin typeface="+mn-ea"/>
              <a:ea typeface="+mn-ea"/>
              <a:cs typeface="+mn-ea"/>
            </a:endParaRPr>
          </a:p>
          <a:p>
            <a:pPr>
              <a:lnSpc>
                <a:spcPct val="100000"/>
              </a:lnSpc>
              <a:buFont typeface="Wingdings" panose="05000000000000000000" charset="0"/>
            </a:pPr>
            <a:r>
              <a:rPr sz="2000" spc="0">
                <a:solidFill>
                  <a:schemeClr val="tx1"/>
                </a:solidFill>
                <a:latin typeface="+mn-ea"/>
                <a:ea typeface="+mn-ea"/>
                <a:cs typeface="+mn-ea"/>
              </a:rPr>
              <a:t>     生产能力处理量（与高度、底面积有关）</a:t>
            </a:r>
            <a:endParaRPr sz="2000" spc="0">
              <a:solidFill>
                <a:schemeClr val="tx1"/>
              </a:solidFill>
              <a:latin typeface="+mn-ea"/>
              <a:ea typeface="+mn-ea"/>
              <a:cs typeface="+mn-ea"/>
            </a:endParaRPr>
          </a:p>
          <a:p>
            <a:pPr>
              <a:lnSpc>
                <a:spcPct val="100000"/>
              </a:lnSpc>
              <a:buFont typeface="Wingdings" panose="05000000000000000000" charset="0"/>
            </a:pPr>
            <a:r>
              <a:rPr sz="2000" spc="0">
                <a:solidFill>
                  <a:schemeClr val="tx1"/>
                </a:solidFill>
                <a:latin typeface="+mn-ea"/>
                <a:ea typeface="+mn-ea"/>
                <a:cs typeface="+mn-ea"/>
              </a:rPr>
              <a:t>     重力沉降和离心沉降、离心分离因数（重力沉降倍数）</a:t>
            </a:r>
            <a:endParaRPr sz="2000" spc="0">
              <a:solidFill>
                <a:schemeClr val="tx1"/>
              </a:solidFill>
              <a:latin typeface="+mn-ea"/>
              <a:ea typeface="+mn-ea"/>
              <a:cs typeface="+mn-ea"/>
            </a:endParaRPr>
          </a:p>
          <a:p>
            <a:pPr>
              <a:lnSpc>
                <a:spcPct val="100000"/>
              </a:lnSpc>
              <a:buFont typeface="Wingdings" panose="05000000000000000000" charset="0"/>
            </a:pPr>
            <a:r>
              <a:rPr sz="2000" spc="0">
                <a:solidFill>
                  <a:schemeClr val="tx1"/>
                </a:solidFill>
                <a:latin typeface="+mn-ea"/>
                <a:ea typeface="+mn-ea"/>
                <a:cs typeface="+mn-ea"/>
              </a:rPr>
              <a:t>     旋风分离</a:t>
            </a:r>
            <a:endParaRPr sz="2000" spc="0">
              <a:solidFill>
                <a:schemeClr val="tx1"/>
              </a:solidFill>
              <a:latin typeface="+mn-ea"/>
              <a:ea typeface="+mn-ea"/>
              <a:cs typeface="+mn-ea"/>
            </a:endParaRPr>
          </a:p>
          <a:p>
            <a:pPr indent="-342900" marL="342900">
              <a:lnSpc>
                <a:spcPct val="100000"/>
              </a:lnSpc>
              <a:buFont typeface="Wingdings" panose="05000000000000000000" charset="0"/>
              <a:buChar char="Ø"/>
            </a:pPr>
            <a:r>
              <a:rPr sz="2000" spc="0">
                <a:solidFill>
                  <a:schemeClr val="tx1"/>
                </a:solidFill>
                <a:latin typeface="+mn-ea"/>
                <a:ea typeface="+mn-ea"/>
                <a:cs typeface="+mn-ea"/>
              </a:rPr>
              <a:t>过滤</a:t>
            </a:r>
            <a:endParaRPr sz="2000" spc="0">
              <a:solidFill>
                <a:schemeClr val="tx1"/>
              </a:solidFill>
              <a:latin typeface="+mn-ea"/>
              <a:ea typeface="+mn-ea"/>
              <a:cs typeface="+mn-ea"/>
            </a:endParaRPr>
          </a:p>
          <a:p>
            <a:pPr>
              <a:lnSpc>
                <a:spcPct val="100000"/>
              </a:lnSpc>
              <a:buFont typeface="Wingdings" panose="05000000000000000000" charset="0"/>
            </a:pPr>
            <a:r>
              <a:rPr sz="2000" spc="0">
                <a:solidFill>
                  <a:schemeClr val="tx1"/>
                </a:solidFill>
                <a:latin typeface="+mn-ea"/>
                <a:ea typeface="+mn-ea"/>
                <a:cs typeface="+mn-ea"/>
              </a:rPr>
              <a:t>     介质、速率、滤饼阻力、过滤方式及过程（滤饼过滤和深层过滤）、过滤程序（板、框、沉降系数）</a:t>
            </a:r>
            <a:endParaRPr sz="2000" spc="0">
              <a:solidFill>
                <a:schemeClr val="tx1"/>
              </a:solidFill>
              <a:latin typeface="+mn-ea"/>
              <a:ea typeface="+mn-ea"/>
              <a:cs typeface="+mn-ea"/>
            </a:endParaRPr>
          </a:p>
          <a:p>
            <a:pPr>
              <a:lnSpc>
                <a:spcPct val="100000"/>
              </a:lnSpc>
              <a:buFont typeface="Wingdings" panose="05000000000000000000" charset="0"/>
            </a:pPr>
            <a:r>
              <a:rPr sz="2000" spc="0">
                <a:solidFill>
                  <a:schemeClr val="tx1"/>
                </a:solidFill>
                <a:latin typeface="+mn-ea"/>
                <a:ea typeface="+mn-ea"/>
                <a:cs typeface="+mn-ea"/>
              </a:rPr>
              <a:t>     过滤的基本理论、基本方程</a:t>
            </a:r>
            <a:endParaRPr sz="2000" spc="0">
              <a:solidFill>
                <a:schemeClr val="tx1"/>
              </a:solidFill>
              <a:latin typeface="+mn-ea"/>
              <a:ea typeface="+mn-ea"/>
              <a:cs typeface="+mn-ea"/>
            </a:endParaRPr>
          </a:p>
          <a:p>
            <a:pPr>
              <a:lnSpc>
                <a:spcPct val="100000"/>
              </a:lnSpc>
              <a:buFont typeface="Wingdings" panose="05000000000000000000" charset="0"/>
            </a:pPr>
            <a:r>
              <a:rPr sz="2000" spc="0">
                <a:solidFill>
                  <a:schemeClr val="tx1"/>
                </a:solidFill>
                <a:latin typeface="+mn-ea"/>
                <a:ea typeface="+mn-ea"/>
                <a:cs typeface="+mn-ea"/>
              </a:rPr>
              <a:t>     两种典型方式：恒压、恒速（常用的是先恒速后恒压）</a:t>
            </a:r>
            <a:endParaRPr sz="2000" spc="0">
              <a:solidFill>
                <a:schemeClr val="tx1"/>
              </a:solidFill>
              <a:latin typeface="+mn-ea"/>
              <a:ea typeface="+mn-ea"/>
              <a:cs typeface="+mn-ea"/>
            </a:endParaRPr>
          </a:p>
        </p:txBody>
      </p:sp>
      <p:graphicFrame>
        <p:nvGraphicFramePr>
          <p:cNvPr id="419430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" r:id="rId1" spid="_x0000_s1025" imgH="215900" imgW="914400" progId="Equation.KSEE3">
                  <p:embed/>
                </p:oleObj>
              </mc:Choice>
              <mc:Fallback>
                <p:oleObj name="" r:id="rId1" spid="" imgH="215900" imgW="914400" progId="Equation.KSEE3">
                  <p:embed/>
                  <p:pic>
                    <p:nvPicPr>
                      <p:cNvPr id="2097159" name="图片 1024"/>
                      <p:cNvPicPr>
                        <a:picLocks/>
                      </p:cNvPicPr>
                      <p:nvPr/>
                    </p:nvPicPr>
                    <p:blipFill>
                      <a:blip xmlns:r="http://schemas.openxmlformats.org/officeDocument/2006/relationships" r:embed="rId2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/>
      </p:grpSpPr>
      <p:sp>
        <p:nvSpPr>
          <p:cNvPr id="1048617" name="文本框 3"/>
          <p:cNvSpPr txBox="1"/>
          <p:nvPr/>
        </p:nvSpPr>
        <p:spPr>
          <a:xfrm>
            <a:off x="829310" y="802005"/>
            <a:ext cx="10533380" cy="5692140"/>
          </a:xfrm>
          <a:prstGeom prst="rect"/>
          <a:noFill/>
        </p:spPr>
        <p:txBody>
          <a:bodyPr rtlCol="0" wrap="square">
            <a:spAutoFit/>
          </a:bodyPr>
          <a:p>
            <a:pPr fontAlgn="auto" indent="0">
              <a:lnSpc>
                <a:spcPct val="125000"/>
              </a:lnSpc>
            </a:pPr>
            <a:r>
              <a:rPr altLang="zh-CN" b="1" sz="2000" lang="en-US"/>
              <a:t>    </a:t>
            </a:r>
            <a:r>
              <a:rPr altLang="en-US" b="1" sz="2000" lang="zh-CN"/>
              <a:t>2.</a:t>
            </a:r>
            <a:r>
              <a:rPr altLang="zh-CN" b="1" sz="2000" lang="en-US"/>
              <a:t>5</a:t>
            </a:r>
            <a:r>
              <a:rPr altLang="en-US" b="1" sz="2000" lang="zh-CN"/>
              <a:t>吸收与精馏</a:t>
            </a:r>
            <a:endParaRPr altLang="en-US" b="1" sz="2000" lang="zh-CN"/>
          </a:p>
          <a:p>
            <a:pPr fontAlgn="auto" indent="0" marL="285750">
              <a:lnSpc>
                <a:spcPct val="125000"/>
              </a:lnSpc>
              <a:buFont typeface="Wingdings" panose="05000000000000000000" charset="0"/>
              <a:buChar char="Ø"/>
            </a:pPr>
            <a:r>
              <a:rPr altLang="en-US" sz="2000" lang="zh-CN"/>
              <a:t>吸收</a:t>
            </a:r>
            <a:endParaRPr altLang="en-US" sz="2000" lang="zh-CN"/>
          </a:p>
          <a:p>
            <a:pPr fontAlgn="auto" indent="0">
              <a:lnSpc>
                <a:spcPct val="125000"/>
              </a:lnSpc>
            </a:pPr>
            <a:r>
              <a:rPr altLang="en-US" sz="2000" lang="zh-CN"/>
              <a:t>    传质机理（分子、反向单向扩散；亨利定律；漂流因子）</a:t>
            </a:r>
            <a:endParaRPr altLang="en-US" sz="2000" lang="zh-CN"/>
          </a:p>
          <a:p>
            <a:pPr fontAlgn="auto" indent="0">
              <a:lnSpc>
                <a:spcPct val="125000"/>
              </a:lnSpc>
            </a:pPr>
            <a:r>
              <a:rPr altLang="en-US" sz="2000" lang="zh-CN"/>
              <a:t>    相平衡关系的应用（过程推动力；吸收塔）、吸收塔操作线方程，液气比</a:t>
            </a:r>
            <a:endParaRPr altLang="en-US" sz="2000" lang="zh-CN"/>
          </a:p>
          <a:p>
            <a:pPr fontAlgn="auto" indent="0">
              <a:lnSpc>
                <a:spcPct val="125000"/>
              </a:lnSpc>
            </a:pPr>
            <a:r>
              <a:rPr altLang="en-US" sz="2000" lang="zh-CN"/>
              <a:t>    填料塔（填料要求，性能；填料因子；组成）</a:t>
            </a:r>
            <a:endParaRPr altLang="en-US" sz="2000" lang="zh-CN"/>
          </a:p>
          <a:p>
            <a:pPr fontAlgn="auto" indent="0">
              <a:lnSpc>
                <a:spcPct val="125000"/>
              </a:lnSpc>
            </a:pPr>
            <a:r>
              <a:rPr altLang="en-US" sz="2000" lang="zh-CN"/>
              <a:t>    液泛（最高速度）</a:t>
            </a:r>
            <a:endParaRPr altLang="en-US" sz="2000" lang="zh-CN"/>
          </a:p>
          <a:p>
            <a:pPr fontAlgn="auto" indent="0" marL="285750">
              <a:lnSpc>
                <a:spcPct val="125000"/>
              </a:lnSpc>
              <a:buFont typeface="Wingdings" panose="05000000000000000000" charset="0"/>
              <a:buChar char="Ø"/>
            </a:pPr>
            <a:r>
              <a:rPr altLang="en-US" sz="2000" lang="zh-CN"/>
              <a:t>精馏</a:t>
            </a:r>
            <a:endParaRPr altLang="en-US" sz="2000" lang="zh-CN"/>
          </a:p>
          <a:p>
            <a:pPr fontAlgn="auto" indent="0">
              <a:lnSpc>
                <a:spcPct val="125000"/>
              </a:lnSpc>
            </a:pPr>
            <a:r>
              <a:rPr altLang="en-US" sz="2000" lang="zh-CN"/>
              <a:t>    原理（多次部分汽化和部分冷凝；塔顶冷凝液回流；提供冷凝源；塔底加热；提供热源）</a:t>
            </a:r>
            <a:endParaRPr altLang="en-US" sz="2000" lang="zh-CN"/>
          </a:p>
          <a:p>
            <a:pPr fontAlgn="auto" indent="0">
              <a:lnSpc>
                <a:spcPct val="125000"/>
              </a:lnSpc>
            </a:pPr>
            <a:r>
              <a:rPr altLang="en-US" sz="2000" lang="zh-CN"/>
              <a:t>    溶解度（易溶性/难）、气膜/液膜、挥发度、相对挥发度、Tx-y图</a:t>
            </a:r>
            <a:endParaRPr altLang="en-US" sz="2000" lang="zh-CN"/>
          </a:p>
          <a:p>
            <a:pPr fontAlgn="auto" indent="0">
              <a:lnSpc>
                <a:spcPct val="125000"/>
              </a:lnSpc>
            </a:pPr>
            <a:r>
              <a:rPr altLang="en-US" sz="2000" lang="zh-CN"/>
              <a:t>    平衡线方程、回流比（最小回流比）、精馏操作线方程、提馏操作线方程、Q线方程</a:t>
            </a:r>
            <a:endParaRPr altLang="en-US" sz="2000" lang="zh-CN"/>
          </a:p>
          <a:p>
            <a:pPr fontAlgn="auto" indent="0">
              <a:lnSpc>
                <a:spcPct val="125000"/>
              </a:lnSpc>
            </a:pPr>
            <a:r>
              <a:rPr altLang="en-US" sz="2000" lang="zh-CN"/>
              <a:t>    精馏塔（工艺）、液沫夹带/气泡夹带</a:t>
            </a:r>
            <a:endParaRPr altLang="en-US" sz="2000" lang="zh-CN"/>
          </a:p>
          <a:p>
            <a:pPr fontAlgn="auto" indent="0">
              <a:lnSpc>
                <a:spcPct val="125000"/>
              </a:lnSpc>
            </a:pPr>
            <a:r>
              <a:rPr altLang="en-US" sz="2000" lang="zh-CN"/>
              <a:t>    塔板理论数计算、（单）板效率</a:t>
            </a:r>
            <a:endParaRPr altLang="en-US" sz="2000" lang="zh-CN"/>
          </a:p>
          <a:p>
            <a:pPr fontAlgn="auto" indent="0">
              <a:lnSpc>
                <a:spcPct val="125000"/>
              </a:lnSpc>
            </a:pPr>
            <a:r>
              <a:rPr altLang="en-US" sz="2000" lang="zh-CN"/>
              <a:t>    简单蒸馏、平衡蒸馏、特殊蒸馏（非/理想溶液）</a:t>
            </a:r>
            <a:endParaRPr altLang="en-US" sz="2000" lang="zh-CN"/>
          </a:p>
          <a:p>
            <a:pPr fontAlgn="auto" indent="0">
              <a:lnSpc>
                <a:spcPct val="125000"/>
              </a:lnSpc>
            </a:pPr>
            <a:r>
              <a:rPr altLang="en-US" sz="2000" lang="zh-CN"/>
              <a:t>    恒温精馏、萃取精馏</a:t>
            </a:r>
            <a:endParaRPr altLang="en-US" sz="2000" lang="zh-CN"/>
          </a:p>
          <a:p>
            <a:endParaRPr altLang="en-US" lang="zh-CN"/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文本框 2"/>
          <p:cNvSpPr txBox="1"/>
          <p:nvPr/>
        </p:nvSpPr>
        <p:spPr>
          <a:xfrm>
            <a:off x="1369695" y="1454150"/>
            <a:ext cx="9768840" cy="89154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lang="zh-CN"/>
              <a:t> </a:t>
            </a:r>
            <a:r>
              <a:rPr altLang="zh-CN" lang="en-US"/>
              <a:t>    </a:t>
            </a:r>
            <a:endParaRPr altLang="en-US" lang="zh-CN"/>
          </a:p>
          <a:p>
            <a:r>
              <a:rPr altLang="en-US" lang="zh-CN"/>
              <a:t> </a:t>
            </a:r>
            <a:r>
              <a:rPr altLang="zh-CN" lang="en-US"/>
              <a:t> </a:t>
            </a:r>
            <a:endParaRPr altLang="en-US" lang="zh-CN"/>
          </a:p>
          <a:p>
            <a:endParaRPr altLang="en-US" lang="zh-CN"/>
          </a:p>
        </p:txBody>
      </p:sp>
      <p:sp>
        <p:nvSpPr>
          <p:cNvPr id="1048619" name="文本框 4"/>
          <p:cNvSpPr txBox="1"/>
          <p:nvPr/>
        </p:nvSpPr>
        <p:spPr>
          <a:xfrm>
            <a:off x="1369695" y="1294765"/>
            <a:ext cx="8572500" cy="3291840"/>
          </a:xfrm>
          <a:prstGeom prst="rect"/>
          <a:noFill/>
        </p:spPr>
        <p:txBody>
          <a:bodyPr rtlCol="0" wrap="square">
            <a:spAutoFit/>
          </a:bodyPr>
          <a:p>
            <a:pPr fontAlgn="auto" indent="0">
              <a:lnSpc>
                <a:spcPct val="150000"/>
              </a:lnSpc>
            </a:pPr>
            <a:r>
              <a:rPr altLang="zh-CN" b="1" sz="2000" lang="en-US"/>
              <a:t>3.</a:t>
            </a:r>
            <a:r>
              <a:rPr altLang="en-US" b="1" sz="2000" lang="zh-CN"/>
              <a:t>食品工艺学重点梳理</a:t>
            </a:r>
            <a:endParaRPr altLang="en-US" b="1" sz="2000" lang="zh-CN"/>
          </a:p>
          <a:p>
            <a:pPr fontAlgn="auto" indent="-342900" marL="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altLang="en-US" sz="2000" lang="zh-CN"/>
              <a:t>商业无菌</a:t>
            </a:r>
            <a:endParaRPr altLang="en-US" sz="2000" lang="zh-CN"/>
          </a:p>
          <a:p>
            <a:pPr fontAlgn="auto" indent="-342900" marL="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altLang="en-US" sz="2000" lang="zh-CN"/>
              <a:t>杀菌对象</a:t>
            </a:r>
            <a:endParaRPr altLang="en-US" sz="2000" lang="zh-CN"/>
          </a:p>
          <a:p>
            <a:pPr fontAlgn="auto" indent="-342900" marL="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altLang="en-US" sz="2000" lang="zh-CN"/>
              <a:t>过滤</a:t>
            </a:r>
            <a:endParaRPr altLang="en-US" sz="2000" lang="zh-CN"/>
          </a:p>
          <a:p>
            <a:pPr fontAlgn="auto" indent="-342900" marL="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altLang="en-US" sz="2000" lang="zh-CN"/>
              <a:t>干燥品的复水性、复水率</a:t>
            </a:r>
            <a:endParaRPr altLang="en-US" sz="2000" lang="zh-CN"/>
          </a:p>
          <a:p>
            <a:pPr fontAlgn="auto" indent="-342900" marL="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altLang="en-US" sz="2000" lang="zh-CN"/>
              <a:t>其他（实在想不</a:t>
            </a:r>
            <a:r>
              <a:rPr altLang="en-US" sz="2000" lang="zh-CN"/>
              <a:t>起来了）</a:t>
            </a:r>
            <a:endParaRPr altLang="en-US" sz="2000" lang="zh-CN"/>
          </a:p>
          <a:p>
            <a:pPr fontAlgn="auto" indent="0">
              <a:lnSpc>
                <a:spcPct val="150000"/>
              </a:lnSpc>
            </a:pPr>
            <a:endParaRPr altLang="en-US" sz="2000" lang="zh-CN"/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文本框 2"/>
          <p:cNvSpPr txBox="1"/>
          <p:nvPr/>
        </p:nvSpPr>
        <p:spPr>
          <a:xfrm>
            <a:off x="1369695" y="1454150"/>
            <a:ext cx="9768840" cy="89154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lang="zh-CN"/>
              <a:t> </a:t>
            </a:r>
            <a:r>
              <a:rPr altLang="zh-CN" lang="en-US"/>
              <a:t>    </a:t>
            </a:r>
            <a:endParaRPr altLang="en-US" lang="zh-CN"/>
          </a:p>
          <a:p>
            <a:r>
              <a:rPr altLang="en-US" lang="zh-CN"/>
              <a:t> </a:t>
            </a:r>
            <a:r>
              <a:rPr altLang="zh-CN" lang="en-US"/>
              <a:t> </a:t>
            </a:r>
            <a:endParaRPr altLang="en-US" lang="zh-CN"/>
          </a:p>
          <a:p>
            <a:endParaRPr altLang="en-US" lang="zh-CN"/>
          </a:p>
        </p:txBody>
      </p:sp>
      <p:sp>
        <p:nvSpPr>
          <p:cNvPr id="1048623" name="文本框 4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1167765" y="1064895"/>
            <a:ext cx="4768850" cy="4728210"/>
          </a:xfrm>
          <a:prstGeom prst="rect"/>
          <a:blipFill rotWithShape="1">
            <a:blip xmlns:r="http://schemas.openxmlformats.org/officeDocument/2006/relationships" r:embed="rId1"/>
            <a:stretch>
              <a:fillRect/>
            </a:stretch>
          </a:blipFill>
        </p:spPr>
        <p:txBody>
          <a:bodyPr/>
          <a:p>
            <a:r>
              <a:rPr altLang="en-US" lang="zh-CN">
                <a:noFill/>
              </a:rPr>
              <a:t> </a:t>
            </a:r>
          </a:p>
        </p:txBody>
      </p:sp>
      <p:pic>
        <p:nvPicPr>
          <p:cNvPr id="2097161" name="图片 1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rcRect l="40918" t="47378" r="39683" b="31311"/>
          <a:stretch>
            <a:fillRect/>
          </a:stretch>
        </p:blipFill>
        <p:spPr>
          <a:xfrm>
            <a:off x="7139940" y="315595"/>
            <a:ext cx="3129280" cy="1932940"/>
          </a:xfrm>
          <a:prstGeom prst="rect"/>
        </p:spPr>
      </p:pic>
      <p:pic>
        <p:nvPicPr>
          <p:cNvPr id="2097162" name="图片 3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rcRect l="36266" t="26181" r="34700" b="14965"/>
          <a:stretch>
            <a:fillRect/>
          </a:stretch>
        </p:blipFill>
        <p:spPr>
          <a:xfrm>
            <a:off x="6816090" y="2376170"/>
            <a:ext cx="3777615" cy="4305300"/>
          </a:xfrm>
          <a:prstGeom prst="rect"/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TYPE" val="i"/>
  <p:tag name="KSO_WM_UNIT_INDEX" val="1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topBottom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  <p:tag name="KSO_WM_UNIT_INDEX" val="1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bottomTop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bottomTop"/>
  <p:tag name="KSO_WM_SLIDE_BK_DARK_LIGHT" val="2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navigation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navigation"/>
  <p:tag name="KSO_WM_SLIDE_BK_DARK_LIGHT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elt"/>
  <p:tag name="KSO_WM_SLIDE_BK_DARK_LIGHT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1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2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2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60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601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UNIT_SHOW_EDIT_AREA_INDICATION" val="0"/>
  <p:tag name="KSO_WM_TAG_VERSION" val="1.0"/>
  <p:tag name="KSO_WM_BEAUTIFY_FLAG" val="#wm#"/>
  <p:tag name="KSO_WM_TEMPLATE_CATEGORY" val="custom"/>
  <p:tag name="KSO_WM_TEMPLATE_INDEX" val="20202601"/>
  <p:tag name="KSO_WM_TEMPLATE_THUMBS_INDEX" val="1、4、7、8、9、10、11、13、14、15"/>
</p:tagLst>
</file>

<file path=ppt/tags/tag145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2601_1*i*1"/>
  <p:tag name="KSO_WM_TEMPLATE_CATEGORY" val="custom"/>
  <p:tag name="KSO_WM_TEMPLATE_INDEX" val="20202601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ISCONTENTSTITLE" val="0"/>
  <p:tag name="KSO_WM_UNIT_PRESET_TEXT" val="简约工作汇报模板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601_1*a*1"/>
  <p:tag name="KSO_WM_TEMPLATE_CATEGORY" val="custom"/>
  <p:tag name="KSO_WM_TEMPLATE_INDEX" val="20202601"/>
  <p:tag name="KSO_WM_UNIT_LAYERLEVEL" val="1"/>
  <p:tag name="KSO_WM_TAG_VERSION" val="1.0"/>
  <p:tag name="KSO_WM_BEAUTIFY_FLAG" val="#wm#"/>
  <p:tag name="KSO_WM_UNIT_ISNUMDGMTITLE" val="0"/>
</p:tagLst>
</file>

<file path=ppt/tags/tag147.xml><?xml version="1.0" encoding="utf-8"?>
<p:tagLst xmlns:p="http://schemas.openxmlformats.org/presentationml/2006/main">
  <p:tag name="KSO_WM_UNIT_ISCONTENTSTITLE" val="0"/>
  <p:tag name="KSO_WM_UNIT_PRESET_TEXT" val="汇报人姓名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02601_1*f*1"/>
  <p:tag name="KSO_WM_TEMPLATE_CATEGORY" val="custom"/>
  <p:tag name="KSO_WM_TEMPLATE_INDEX" val="20202601"/>
  <p:tag name="KSO_WM_UNIT_LAYERLEVEL" val="1"/>
  <p:tag name="KSO_WM_TAG_VERSION" val="1.0"/>
  <p:tag name="KSO_WM_BEAUTIFY_FLAG" val="#wm#"/>
  <p:tag name="KSO_WM_UNIT_SUBTYPE" val="b"/>
</p:tagLst>
</file>

<file path=ppt/tags/tag148.xml><?xml version="1.0" encoding="utf-8"?>
<p:tagLst xmlns:p="http://schemas.openxmlformats.org/presentationml/2006/main">
  <p:tag name="KSO_WM_UNIT_ISCONTENTSTITLE" val="0"/>
  <p:tag name="KSO_WM_UNIT_PRESET_TEXT" val="汇报日期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custom20202601_1*f*2"/>
  <p:tag name="KSO_WM_TEMPLATE_CATEGORY" val="custom"/>
  <p:tag name="KSO_WM_TEMPLATE_INDEX" val="20202601"/>
  <p:tag name="KSO_WM_UNIT_LAYERLEVEL" val="1"/>
  <p:tag name="KSO_WM_TAG_VERSION" val="1.0"/>
  <p:tag name="KSO_WM_BEAUTIFY_FLAG" val="#wm#"/>
  <p:tag name="KSO_WM_UNIT_SUBTYPE" val="c"/>
</p:tagLst>
</file>

<file path=ppt/tags/tag149.xml><?xml version="1.0" encoding="utf-8"?>
<p:tagLst xmlns:p="http://schemas.openxmlformats.org/presentationml/2006/main">
  <p:tag name="KSO_WM_SLIDE_ID" val="custom20202601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2601"/>
  <p:tag name="KSO_WM_SLIDE_LAYOUT" val="a_b_f"/>
  <p:tag name="KSO_WM_SLIDE_LAYOUT_CNT" val="1_1_2"/>
  <p:tag name="KSO_WM_TEMPLATE_THUMBS_INDEX" val="1、4、7、8、9、10、11、13、14、15"/>
  <p:tag name="KSO_WM_TEMPLATE_MASTER_THUMB_INDEX" val="1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#wm#"/>
  <p:tag name="KSO_WM_TEMPLATE_CATEGORY" val="custom"/>
  <p:tag name="KSO_WM_TEMPLATE_INDEX" val="20202601"/>
</p:tagLst>
</file>

<file path=ppt/tags/tag151.xml><?xml version="1.0" encoding="utf-8"?>
<p:tagLst xmlns:p="http://schemas.openxmlformats.org/presentationml/2006/main">
  <p:tag name="KSO_WM_BEAUTIFY_FLAG" val="#wm#"/>
  <p:tag name="KSO_WM_TEMPLATE_CATEGORY" val="custom"/>
  <p:tag name="KSO_WM_TEMPLATE_INDEX" val="20202601"/>
</p:tagLst>
</file>

<file path=ppt/tags/tag152.xml><?xml version="1.0" encoding="utf-8"?>
<p:tagLst xmlns:p="http://schemas.openxmlformats.org/presentationml/2006/main">
  <p:tag name="KSO_WM_BEAUTIFY_FLAG" val="#wm#"/>
  <p:tag name="KSO_WM_TEMPLATE_CATEGORY" val="custom"/>
  <p:tag name="KSO_WM_TEMPLATE_INDEX" val="20202601"/>
</p:tagLst>
</file>

<file path=ppt/tags/tag153.xml><?xml version="1.0" encoding="utf-8"?>
<p:tagLst xmlns:p="http://schemas.openxmlformats.org/presentationml/2006/main">
  <p:tag name="KSO_WM_BEAUTIFY_FLAG" val="#wm#"/>
  <p:tag name="KSO_WM_TEMPLATE_CATEGORY" val="custom"/>
  <p:tag name="KSO_WM_TEMPLATE_INDEX" val="20202601"/>
</p:tagLst>
</file>

<file path=ppt/tags/tag154.xml><?xml version="1.0" encoding="utf-8"?>
<p:tagLst xmlns:p="http://schemas.openxmlformats.org/presentationml/2006/main">
  <p:tag name="KSO_WM_BEAUTIFY_FLAG" val="#wm#"/>
  <p:tag name="KSO_WM_TEMPLATE_CATEGORY" val="custom"/>
  <p:tag name="KSO_WM_TEMPLATE_INDEX" val="20202601"/>
</p:tagLst>
</file>

<file path=ppt/tags/tag155.xml><?xml version="1.0" encoding="utf-8"?>
<p:tagLst xmlns:p="http://schemas.openxmlformats.org/presentationml/2006/main">
  <p:tag name="KSO_WM_BEAUTIFY_FLAG" val="#wm#"/>
  <p:tag name="KSO_WM_TEMPLATE_CATEGORY" val="custom"/>
  <p:tag name="KSO_WM_TEMPLATE_INDEX" val="20202601"/>
</p:tagLst>
</file>

<file path=ppt/tags/tag156.xml><?xml version="1.0" encoding="utf-8"?>
<p:tagLst xmlns:p="http://schemas.openxmlformats.org/presentationml/2006/main">
  <p:tag name="KSO_WM_BEAUTIFY_FLAG" val="#wm#"/>
  <p:tag name="KSO_WM_TEMPLATE_CATEGORY" val="custom"/>
  <p:tag name="KSO_WM_TEMPLATE_INDEX" val="20202601"/>
</p:tagLst>
</file>

<file path=ppt/tags/tag157.xml><?xml version="1.0" encoding="utf-8"?>
<p:tagLst xmlns:p="http://schemas.openxmlformats.org/presentationml/2006/main">
  <p:tag name="KSO_WM_BEAUTIFY_FLAG" val="#wm#"/>
  <p:tag name="KSO_WM_TEMPLATE_CATEGORY" val="custom"/>
  <p:tag name="KSO_WM_TEMPLATE_INDEX" val="20202601"/>
</p:tagLst>
</file>

<file path=ppt/tags/tag158.xml><?xml version="1.0" encoding="utf-8"?>
<p:tagLst xmlns:p="http://schemas.openxmlformats.org/presentationml/2006/main">
  <p:tag name="KSO_WM_BEAUTIFY_FLAG" val="#wm#"/>
  <p:tag name="KSO_WM_TEMPLATE_CATEGORY" val="custom"/>
  <p:tag name="KSO_WM_TEMPLATE_INDEX" val="20202601"/>
</p:tagLst>
</file>

<file path=ppt/tags/tag159.xml><?xml version="1.0" encoding="utf-8"?>
<p:tagLst xmlns:p="http://schemas.openxmlformats.org/presentationml/2006/main">
  <p:tag name="KSO_WM_BEAUTIFY_FLAG" val="#wm#"/>
  <p:tag name="KSO_WM_TEMPLATE_CATEGORY" val="custom"/>
  <p:tag name="KSO_WM_TEMPLATE_INDEX" val="2020260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#wm#"/>
  <p:tag name="KSO_WM_TEMPLATE_CATEGORY" val="custom"/>
  <p:tag name="KSO_WM_TEMPLATE_INDEX" val="20202601"/>
</p:tagLst>
</file>

<file path=ppt/tags/tag161.xml><?xml version="1.0" encoding="utf-8"?>
<p:tagLst xmlns:p="http://schemas.openxmlformats.org/presentationml/2006/main">
  <p:tag name="KSO_WM_BEAUTIFY_FLAG" val="#wm#"/>
  <p:tag name="KSO_WM_TEMPLATE_CATEGORY" val="custom"/>
  <p:tag name="KSO_WM_TEMPLATE_INDEX" val="20202601"/>
</p:tagLst>
</file>

<file path=ppt/tags/tag162.xml><?xml version="1.0" encoding="utf-8"?>
<p:tagLst xmlns:p="http://schemas.openxmlformats.org/presentationml/2006/main">
  <p:tag name="KSO_WM_BEAUTIFY_FLAG" val="#wm#"/>
  <p:tag name="KSO_WM_TEMPLATE_CATEGORY" val="custom"/>
  <p:tag name="KSO_WM_TEMPLATE_INDEX" val="20202601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01_15*a*1"/>
  <p:tag name="KSO_WM_TEMPLATE_CATEGORY" val="custom"/>
  <p:tag name="KSO_WM_TEMPLATE_INDEX" val="20202601"/>
  <p:tag name="KSO_WM_UNIT_LAYERLEVEL" val="1"/>
  <p:tag name="KSO_WM_TAG_VERSION" val="1.0"/>
  <p:tag name="KSO_WM_BEAUTIFY_FLAG" val="#wm#"/>
  <p:tag name="KSO_WM_UNIT_ISCONTENTSTITLE" val="0"/>
  <p:tag name="KSO_WM_UNIT_PRESET_TEXT" val="谢谢观赏"/>
  <p:tag name="KSO_WM_UNIT_NOCLEAR" val="1"/>
  <p:tag name="KSO_WM_UNIT_VALUE" val="6"/>
  <p:tag name="KSO_WM_UNIT_TYPE" val="a"/>
  <p:tag name="KSO_WM_UNIT_INDEX" val="1"/>
  <p:tag name="KSO_WM_UNIT_ISNUMDGMTITLE" val="0"/>
</p:tagLst>
</file>

<file path=ppt/tags/tag164.xml><?xml version="1.0" encoding="utf-8"?>
<p:tagLst xmlns:p="http://schemas.openxmlformats.org/presentationml/2006/main">
  <p:tag name="KSO_WM_SLIDE_ID" val="custom20202601_15"/>
  <p:tag name="KSO_WM_TEMPLATE_SUBCATEGORY" val="0"/>
  <p:tag name="KSO_WM_TEMPLATE_MASTER_TYPE" val="1"/>
  <p:tag name="KSO_WM_TEMPLATE_COLOR_TYPE" val="1"/>
  <p:tag name="KSO_WM_SLIDE_ITEM_CNT" val="0"/>
  <p:tag name="KSO_WM_SLIDE_INDEX" val="15"/>
  <p:tag name="KSO_WM_TAG_VERSION" val="1.0"/>
  <p:tag name="KSO_WM_BEAUTIFY_FLAG" val="#wm#"/>
  <p:tag name="KSO_WM_TEMPLATE_CATEGORY" val="custom"/>
  <p:tag name="KSO_WM_TEMPLATE_INDEX" val="20202601"/>
  <p:tag name="KSO_WM_SLIDE_LAYOUT" val="a_b"/>
  <p:tag name="KSO_WM_SLIDE_LAYOUT_CNT" val="1_2"/>
  <p:tag name="KSO_WM_SLIDE_TYPE" val="endPage"/>
  <p:tag name="KSO_WM_SLIDE_SUBTYPE" val="pureTxt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1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leftRight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heme/theme1.xml><?xml version="1.0" encoding="utf-8"?>
<a:theme xmlns:a="http://schemas.openxmlformats.org/drawingml/2006/main" name="Office 主题​​">
  <a:themeElements>
    <a:clrScheme name="自定义 25">
      <a:dk1>
        <a:srgbClr val="000000"/>
      </a:dk1>
      <a:lt1>
        <a:srgbClr val="FFFFFF"/>
      </a:lt1>
      <a:dk2>
        <a:srgbClr val="E9F3FA"/>
      </a:dk2>
      <a:lt2>
        <a:srgbClr val="FFFFFF"/>
      </a:lt2>
      <a:accent1>
        <a:srgbClr val="4472C4"/>
      </a:accent1>
      <a:accent2>
        <a:srgbClr val="2A8DD4"/>
      </a:accent2>
      <a:accent3>
        <a:srgbClr val="2FA1CF"/>
      </a:accent3>
      <a:accent4>
        <a:srgbClr val="33B2B2"/>
      </a:accent4>
      <a:accent5>
        <a:srgbClr val="35BD81"/>
      </a:accent5>
      <a:accent6>
        <a:srgbClr val="59C54F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演示</Application>
  <ScaleCrop>0</ScaleCrop>
  <LinksUpToDate>0</LinksUpToDate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组会汇报</dc:title>
  <dc:creator>FLA-AL20</dc:creator>
  <cp:lastModifiedBy>win10</cp:lastModifiedBy>
  <dcterms:created xsi:type="dcterms:W3CDTF">2021-04-10T13:49:00Z</dcterms:created>
  <dcterms:modified xsi:type="dcterms:W3CDTF">2021-05-12T09:53:59Z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CA5BA5286F274E619610C26C61F1F91E</vt:lpwstr>
  </property>
</Properties>
</file>