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24" r:id="rId5"/>
    <p:sldId id="325" r:id="rId6"/>
    <p:sldId id="326" r:id="rId7"/>
    <p:sldId id="327" r:id="rId8"/>
    <p:sldId id="328" r:id="rId9"/>
    <p:sldId id="330" r:id="rId10"/>
    <p:sldId id="333" r:id="rId11"/>
    <p:sldId id="332" r:id="rId12"/>
    <p:sldId id="336" r:id="rId13"/>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B37"/>
    <a:srgbClr val="FBFBFB"/>
    <a:srgbClr val="FBAE03"/>
    <a:srgbClr val="FBFAFA"/>
    <a:srgbClr val="E6E6E6"/>
    <a:srgbClr val="46607A"/>
    <a:srgbClr val="324558"/>
    <a:srgbClr val="263442"/>
    <a:srgbClr val="404040"/>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3" autoAdjust="0"/>
    <p:restoredTop sz="97098" autoAdjust="0"/>
  </p:normalViewPr>
  <p:slideViewPr>
    <p:cSldViewPr snapToGrid="0" showGuides="1">
      <p:cViewPr varScale="1">
        <p:scale>
          <a:sx n="68" d="100"/>
          <a:sy n="68" d="100"/>
        </p:scale>
        <p:origin x="780" y="90"/>
      </p:cViewPr>
      <p:guideLst>
        <p:guide orient="horz" pos="2221"/>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gs" Target="tags/tag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CB2A2-1BF4-4774-811D-2736BA1C001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D093E-AEC6-4F77-A0D2-510F4389EFC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**图文旗舰店</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grpSp>
        <p:nvGrpSpPr>
          <p:cNvPr id="11" name="组合 10"/>
          <p:cNvGrpSpPr/>
          <p:nvPr userDrawn="1"/>
        </p:nvGrpSpPr>
        <p:grpSpPr>
          <a:xfrm>
            <a:off x="0" y="0"/>
            <a:ext cx="12192000" cy="6858000"/>
            <a:chOff x="0" y="0"/>
            <a:chExt cx="12192000" cy="6858000"/>
          </a:xfrm>
        </p:grpSpPr>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13" name="矩形 12"/>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日期占位符 1"/>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302FF0A-A20F-45FC-ABD3-D4655AE8E18A}" type="slidenum">
              <a:rPr lang="zh-CN" altLang="en-US" smtClean="0"/>
            </a:fld>
            <a:endParaRPr lang="zh-CN" altLang="en-US"/>
          </a:p>
        </p:txBody>
      </p:sp>
      <p:grpSp>
        <p:nvGrpSpPr>
          <p:cNvPr id="5" name="组合 4"/>
          <p:cNvGrpSpPr/>
          <p:nvPr userDrawn="1"/>
        </p:nvGrpSpPr>
        <p:grpSpPr>
          <a:xfrm>
            <a:off x="0" y="-436880"/>
            <a:ext cx="1014378" cy="436880"/>
            <a:chOff x="0" y="-436880"/>
            <a:chExt cx="1014378" cy="436880"/>
          </a:xfrm>
        </p:grpSpPr>
        <p:sp>
          <p:nvSpPr>
            <p:cNvPr id="6" name="矩形 5"/>
            <p:cNvSpPr/>
            <p:nvPr/>
          </p:nvSpPr>
          <p:spPr>
            <a:xfrm>
              <a:off x="0" y="-436880"/>
              <a:ext cx="507189" cy="43688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7189" y="-436880"/>
              <a:ext cx="507189" cy="436880"/>
            </a:xfrm>
            <a:prstGeom prst="rect">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userDrawn="1"/>
        </p:nvGrpSpPr>
        <p:grpSpPr>
          <a:xfrm>
            <a:off x="6035040" y="10"/>
            <a:ext cx="6156960" cy="6857990"/>
            <a:chOff x="6035040" y="10"/>
            <a:chExt cx="6156960" cy="6857990"/>
          </a:xfrm>
        </p:grpSpPr>
        <p:sp>
          <p:nvSpPr>
            <p:cNvPr id="9" name="矩形 8"/>
            <p:cNvSpPr/>
            <p:nvPr/>
          </p:nvSpPr>
          <p:spPr>
            <a:xfrm>
              <a:off x="6035040" y="10"/>
              <a:ext cx="650240" cy="685799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val="0"/>
                </a:ext>
              </a:extLst>
            </a:blip>
            <a:srcRect l="50000" t="18262" b="6738"/>
            <a:stretch>
              <a:fillRect/>
            </a:stretch>
          </p:blipFill>
          <p:spPr>
            <a:xfrm>
              <a:off x="6096000" y="10"/>
              <a:ext cx="6096000" cy="6857990"/>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302FF0A-A20F-45FC-ABD3-D4655AE8E18A}" type="slidenum">
              <a:rPr lang="zh-CN" altLang="en-US" smtClean="0"/>
            </a:fld>
            <a:endParaRPr lang="zh-CN" altLang="en-US"/>
          </a:p>
        </p:txBody>
      </p:sp>
      <p:pic>
        <p:nvPicPr>
          <p:cNvPr id="7" name="图片 6"/>
          <p:cNvPicPr>
            <a:picLocks noChangeAspect="1"/>
          </p:cNvPicPr>
          <p:nvPr userDrawn="1"/>
        </p:nvPicPr>
        <p:blipFill rotWithShape="1">
          <a:blip r:embed="rId2" cstate="print">
            <a:duotone>
              <a:prstClr val="black"/>
              <a:prstClr val="white"/>
            </a:duotone>
            <a:extLst>
              <a:ext uri="{28A0092B-C50C-407E-A947-70E740481C1C}">
                <a14:useLocalDpi xmlns:a14="http://schemas.microsoft.com/office/drawing/2010/main" val="0"/>
              </a:ext>
            </a:extLst>
          </a:blip>
          <a:srcRect t="18262" b="6738"/>
          <a:stretch>
            <a:fillRect/>
          </a:stretch>
        </p:blipFill>
        <p:spPr>
          <a:xfrm>
            <a:off x="20" y="10"/>
            <a:ext cx="12191980" cy="6857990"/>
          </a:xfrm>
          <a:prstGeom prst="rect">
            <a:avLst/>
          </a:prstGeom>
        </p:spPr>
      </p:pic>
      <p:sp>
        <p:nvSpPr>
          <p:cNvPr id="8" name="矩形 7"/>
          <p:cNvSpPr/>
          <p:nvPr userDrawn="1"/>
        </p:nvSpPr>
        <p:spPr>
          <a:xfrm>
            <a:off x="0" y="2084111"/>
            <a:ext cx="12192000" cy="2689778"/>
          </a:xfrm>
          <a:prstGeom prst="rect">
            <a:avLst/>
          </a:prstGeom>
          <a:solidFill>
            <a:srgbClr val="1F2B37">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userDrawn="1"/>
        </p:nvGrpSpPr>
        <p:grpSpPr>
          <a:xfrm>
            <a:off x="0" y="-436880"/>
            <a:ext cx="1014378" cy="436880"/>
            <a:chOff x="0" y="-436880"/>
            <a:chExt cx="1014378" cy="436880"/>
          </a:xfrm>
        </p:grpSpPr>
        <p:sp>
          <p:nvSpPr>
            <p:cNvPr id="10" name="矩形 9"/>
            <p:cNvSpPr/>
            <p:nvPr/>
          </p:nvSpPr>
          <p:spPr>
            <a:xfrm>
              <a:off x="0" y="-436880"/>
              <a:ext cx="507189" cy="43688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07189" y="-436880"/>
              <a:ext cx="507189" cy="436880"/>
            </a:xfrm>
            <a:prstGeom prst="rect">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2DFFFD3-C282-48E8-AB0A-13DCC6F3278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302FF0A-A20F-45FC-ABD3-D4655AE8E18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4"/>
          <p:cNvGrpSpPr/>
          <p:nvPr userDrawn="1"/>
        </p:nvGrpSpPr>
        <p:grpSpPr>
          <a:xfrm>
            <a:off x="0" y="-436880"/>
            <a:ext cx="1014378" cy="436880"/>
            <a:chOff x="0" y="-436880"/>
            <a:chExt cx="1014378" cy="436880"/>
          </a:xfrm>
        </p:grpSpPr>
        <p:sp>
          <p:nvSpPr>
            <p:cNvPr id="6" name="矩形 5"/>
            <p:cNvSpPr/>
            <p:nvPr/>
          </p:nvSpPr>
          <p:spPr>
            <a:xfrm>
              <a:off x="0" y="-436880"/>
              <a:ext cx="507189" cy="43688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7189" y="-436880"/>
              <a:ext cx="507189" cy="436880"/>
            </a:xfrm>
            <a:prstGeom prst="rect">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grpSp>
        <p:nvGrpSpPr>
          <p:cNvPr id="5" name="组合 4"/>
          <p:cNvGrpSpPr/>
          <p:nvPr userDrawn="1"/>
        </p:nvGrpSpPr>
        <p:grpSpPr>
          <a:xfrm>
            <a:off x="0" y="-436880"/>
            <a:ext cx="1014378" cy="436880"/>
            <a:chOff x="0" y="-436880"/>
            <a:chExt cx="1014378" cy="436880"/>
          </a:xfrm>
        </p:grpSpPr>
        <p:sp>
          <p:nvSpPr>
            <p:cNvPr id="6" name="矩形 5"/>
            <p:cNvSpPr/>
            <p:nvPr/>
          </p:nvSpPr>
          <p:spPr>
            <a:xfrm>
              <a:off x="0" y="-436880"/>
              <a:ext cx="507189" cy="43688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7189" y="-436880"/>
              <a:ext cx="507189" cy="436880"/>
            </a:xfrm>
            <a:prstGeom prst="rect">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文本框 13"/>
            <p:cNvSpPr txBox="1"/>
            <p:nvPr/>
          </p:nvSpPr>
          <p:spPr>
            <a:xfrm>
              <a:off x="301719" y="176738"/>
              <a:ext cx="3727048" cy="523220"/>
            </a:xfrm>
            <a:prstGeom prst="rect">
              <a:avLst/>
            </a:prstGeom>
            <a:noFill/>
          </p:spPr>
          <p:txBody>
            <a:bodyPr wrap="square" rtlCol="0">
              <a:spAutoFit/>
            </a:bodyPr>
            <a:lstStyle/>
            <a:p>
              <a:r>
                <a:rPr lang="zh-CN" altLang="en-US" sz="2800" b="1" dirty="0">
                  <a:solidFill>
                    <a:srgbClr val="1F2B37"/>
                  </a:solidFill>
                  <a:latin typeface="微软雅黑" panose="020B0503020204020204" pitchFamily="34" charset="-122"/>
                  <a:ea typeface="微软雅黑" panose="020B0503020204020204" pitchFamily="34" charset="-122"/>
                </a:rPr>
                <a:t>单击添加您的标题</a:t>
              </a:r>
              <a:endParaRPr lang="zh-CN" altLang="en-US" sz="2800" b="1" dirty="0">
                <a:solidFill>
                  <a:srgbClr val="1F2B37"/>
                </a:solidFill>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6" name="组合 15"/>
          <p:cNvGrpSpPr/>
          <p:nvPr userDrawn="1"/>
        </p:nvGrpSpPr>
        <p:grpSpPr>
          <a:xfrm>
            <a:off x="1" y="6661300"/>
            <a:ext cx="12192000" cy="209376"/>
            <a:chOff x="1" y="6661300"/>
            <a:chExt cx="12192000" cy="209376"/>
          </a:xfrm>
        </p:grpSpPr>
        <p:sp>
          <p:nvSpPr>
            <p:cNvPr id="17" name="矩形 16"/>
            <p:cNvSpPr/>
            <p:nvPr/>
          </p:nvSpPr>
          <p:spPr>
            <a:xfrm>
              <a:off x="1" y="6661300"/>
              <a:ext cx="12192000" cy="209376"/>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箭头: V 形 17"/>
            <p:cNvSpPr/>
            <p:nvPr/>
          </p:nvSpPr>
          <p:spPr>
            <a:xfrm>
              <a:off x="12009022" y="6695086"/>
              <a:ext cx="128033" cy="141803"/>
            </a:xfrm>
            <a:prstGeom prst="chevron">
              <a:avLst/>
            </a:prstGeom>
            <a:solidFill>
              <a:schemeClr val="bg1"/>
            </a:solidFill>
            <a:ln w="12700">
              <a:solidFill>
                <a:schemeClr val="bg1"/>
              </a:solidFill>
            </a:ln>
          </p:spPr>
          <p:txBody>
            <a:bodyPr vert="horz" wrap="square" lIns="121920" tIns="60960" rIns="121920" bIns="60960" numCol="1" anchor="t" anchorCtr="0" compatLnSpc="1"/>
            <a:lstStyle/>
            <a:p>
              <a:endParaRPr lang="zh-CN" altLang="en-US" sz="2110">
                <a:solidFill>
                  <a:schemeClr val="tx1"/>
                </a:solidFill>
                <a:latin typeface="微软雅黑" panose="020B0503020204020204" pitchFamily="34" charset="-122"/>
              </a:endParaRPr>
            </a:p>
          </p:txBody>
        </p:sp>
        <p:sp>
          <p:nvSpPr>
            <p:cNvPr id="19" name="箭头: V 形 18"/>
            <p:cNvSpPr/>
            <p:nvPr/>
          </p:nvSpPr>
          <p:spPr>
            <a:xfrm rot="10800000">
              <a:off x="37157" y="6695085"/>
              <a:ext cx="128033" cy="141803"/>
            </a:xfrm>
            <a:prstGeom prst="chevron">
              <a:avLst/>
            </a:prstGeom>
            <a:solidFill>
              <a:schemeClr val="bg1"/>
            </a:solidFill>
            <a:ln w="12700">
              <a:solidFill>
                <a:schemeClr val="bg1"/>
              </a:solidFill>
            </a:ln>
          </p:spPr>
          <p:txBody>
            <a:bodyPr vert="horz" wrap="square" lIns="121920" tIns="60960" rIns="121920" bIns="60960" numCol="1" anchor="t" anchorCtr="0" compatLnSpc="1"/>
            <a:lstStyle/>
            <a:p>
              <a:endParaRPr lang="zh-CN" altLang="en-US" sz="2110">
                <a:solidFill>
                  <a:schemeClr val="tx1"/>
                </a:solidFill>
                <a:latin typeface="微软雅黑" panose="020B0503020204020204" pitchFamily="34" charset="-122"/>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grpSp>
        <p:nvGrpSpPr>
          <p:cNvPr id="5" name="组合 4"/>
          <p:cNvGrpSpPr/>
          <p:nvPr userDrawn="1"/>
        </p:nvGrpSpPr>
        <p:grpSpPr>
          <a:xfrm>
            <a:off x="0" y="-436880"/>
            <a:ext cx="1014378" cy="436880"/>
            <a:chOff x="0" y="-436880"/>
            <a:chExt cx="1014378" cy="436880"/>
          </a:xfrm>
        </p:grpSpPr>
        <p:sp>
          <p:nvSpPr>
            <p:cNvPr id="6" name="矩形 5"/>
            <p:cNvSpPr/>
            <p:nvPr/>
          </p:nvSpPr>
          <p:spPr>
            <a:xfrm>
              <a:off x="0" y="-436880"/>
              <a:ext cx="507189" cy="43688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7189" y="-436880"/>
              <a:ext cx="507189" cy="436880"/>
            </a:xfrm>
            <a:prstGeom prst="rect">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userDrawn="1"/>
        </p:nvGrpSpPr>
        <p:grpSpPr>
          <a:xfrm>
            <a:off x="0" y="0"/>
            <a:ext cx="12192000" cy="6858000"/>
            <a:chOff x="0" y="0"/>
            <a:chExt cx="12192000" cy="685800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12" name="矩形 11"/>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 name="组合 12"/>
          <p:cNvGrpSpPr/>
          <p:nvPr userDrawn="1"/>
        </p:nvGrpSpPr>
        <p:grpSpPr>
          <a:xfrm>
            <a:off x="0" y="10"/>
            <a:ext cx="12192000" cy="3500110"/>
            <a:chOff x="0" y="10"/>
            <a:chExt cx="12192000" cy="3500110"/>
          </a:xfrm>
        </p:grpSpPr>
        <p:sp>
          <p:nvSpPr>
            <p:cNvPr id="14" name="矩形 13"/>
            <p:cNvSpPr/>
            <p:nvPr/>
          </p:nvSpPr>
          <p:spPr>
            <a:xfrm>
              <a:off x="0" y="3205490"/>
              <a:ext cx="12192000" cy="294630"/>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val="0"/>
                </a:ext>
              </a:extLst>
            </a:blip>
            <a:srcRect t="18262" b="44238"/>
            <a:stretch>
              <a:fillRect/>
            </a:stretch>
          </p:blipFill>
          <p:spPr>
            <a:xfrm>
              <a:off x="20" y="10"/>
              <a:ext cx="12191980" cy="3428990"/>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FFFD3-C282-48E8-AB0A-13DCC6F3278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2FF0A-A20F-45FC-ABD3-D4655AE8E18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jpe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306570" y="2949575"/>
            <a:ext cx="7849235" cy="768350"/>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土木工程专业</a:t>
            </a:r>
            <a:r>
              <a:rPr lang="en-US" altLang="zh-CN" sz="4400" b="1" dirty="0">
                <a:solidFill>
                  <a:schemeClr val="bg1"/>
                </a:solidFill>
                <a:latin typeface="微软雅黑" panose="020B0503020204020204" pitchFamily="34" charset="-122"/>
                <a:ea typeface="微软雅黑" panose="020B0503020204020204" pitchFamily="34" charset="-122"/>
              </a:rPr>
              <a:t>2022</a:t>
            </a:r>
            <a:r>
              <a:rPr lang="zh-CN" altLang="en-US" sz="4400" b="1" dirty="0">
                <a:solidFill>
                  <a:schemeClr val="bg1"/>
                </a:solidFill>
                <a:latin typeface="微软雅黑" panose="020B0503020204020204" pitchFamily="34" charset="-122"/>
                <a:ea typeface="微软雅黑" panose="020B0503020204020204" pitchFamily="34" charset="-122"/>
              </a:rPr>
              <a:t>年</a:t>
            </a:r>
            <a:r>
              <a:rPr lang="zh-CN" altLang="en-US" sz="4400" b="1" dirty="0">
                <a:solidFill>
                  <a:schemeClr val="bg1"/>
                </a:solidFill>
                <a:latin typeface="微软雅黑" panose="020B0503020204020204" pitchFamily="34" charset="-122"/>
                <a:ea typeface="微软雅黑" panose="020B0503020204020204" pitchFamily="34" charset="-122"/>
              </a:rPr>
              <a:t>招生宣传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4182666" y="2584580"/>
            <a:ext cx="1" cy="185679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图片 -2147482624"/>
          <p:cNvPicPr>
            <a:picLocks noChangeAspect="1"/>
          </p:cNvPicPr>
          <p:nvPr/>
        </p:nvPicPr>
        <p:blipFill>
          <a:blip r:embed="rId1"/>
          <a:srcRect t="7468" b="6009"/>
          <a:stretch>
            <a:fillRect/>
          </a:stretch>
        </p:blipFill>
        <p:spPr>
          <a:xfrm>
            <a:off x="2011680" y="2685415"/>
            <a:ext cx="1795145" cy="16554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ppt_x"/>
                                          </p:val>
                                        </p:tav>
                                        <p:tav tm="100000">
                                          <p:val>
                                            <p:strVal val="#ppt_x"/>
                                          </p:val>
                                        </p:tav>
                                      </p:tavLst>
                                    </p:anim>
                                    <p:anim calcmode="lin" valueType="num">
                                      <p:cBhvr additive="base">
                                        <p:cTn id="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pic>
        <p:nvPicPr>
          <p:cNvPr id="6" name="图片 -2147482624"/>
          <p:cNvPicPr>
            <a:picLocks noChangeAspect="1"/>
          </p:cNvPicPr>
          <p:nvPr/>
        </p:nvPicPr>
        <p:blipFill>
          <a:blip r:embed="rId2"/>
          <a:srcRect t="7468" b="6009"/>
          <a:stretch>
            <a:fillRect/>
          </a:stretch>
        </p:blipFill>
        <p:spPr>
          <a:xfrm>
            <a:off x="4246245" y="837565"/>
            <a:ext cx="2679065" cy="2470785"/>
          </a:xfrm>
          <a:prstGeom prst="rect">
            <a:avLst/>
          </a:prstGeom>
          <a:noFill/>
          <a:ln w="9525">
            <a:noFill/>
          </a:ln>
        </p:spPr>
      </p:pic>
      <p:sp>
        <p:nvSpPr>
          <p:cNvPr id="7" name="Text Box 29"/>
          <p:cNvSpPr txBox="1"/>
          <p:nvPr/>
        </p:nvSpPr>
        <p:spPr>
          <a:xfrm>
            <a:off x="3944620" y="3676015"/>
            <a:ext cx="3582035" cy="737235"/>
          </a:xfrm>
          <a:prstGeom prst="rect">
            <a:avLst/>
          </a:prstGeom>
          <a:noFill/>
          <a:ln w="9525">
            <a:noFill/>
          </a:ln>
        </p:spPr>
        <p:txBody>
          <a:bodyPr wrap="square">
            <a:spAutoFit/>
          </a:bodyPr>
          <a:p>
            <a:pPr marL="544830" indent="-457200" algn="just">
              <a:lnSpc>
                <a:spcPct val="150000"/>
              </a:lnSpc>
              <a:buClr>
                <a:srgbClr val="FF0000"/>
              </a:buClr>
            </a:pPr>
            <a:r>
              <a:rPr lang="zh-CN" sz="2800" b="1" dirty="0">
                <a:latin typeface="微软雅黑" panose="020B0503020204020204" pitchFamily="34" charset="-122"/>
                <a:ea typeface="微软雅黑" panose="020B0503020204020204" pitchFamily="34" charset="-122"/>
                <a:cs typeface="微软雅黑" panose="020B0503020204020204" pitchFamily="34" charset="-122"/>
              </a:rPr>
              <a:t>城市建设与交通学院</a:t>
            </a:r>
            <a:endParaRPr lang="zh-CN" sz="28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181" name="TextBox 6"/>
          <p:cNvSpPr txBox="1"/>
          <p:nvPr/>
        </p:nvSpPr>
        <p:spPr>
          <a:xfrm>
            <a:off x="4187508" y="5028565"/>
            <a:ext cx="3095625" cy="706755"/>
          </a:xfrm>
          <a:prstGeom prst="rect">
            <a:avLst/>
          </a:prstGeom>
          <a:noFill/>
          <a:ln w="9525">
            <a:noFill/>
          </a:ln>
        </p:spPr>
        <p:txBody>
          <a:bodyPr>
            <a:spAutoFit/>
            <a:scene3d>
              <a:camera prst="orthographicFront"/>
              <a:lightRig rig="threePt" dir="t"/>
            </a:scene3d>
          </a:bodyPr>
          <a:p>
            <a:pPr algn="ctr"/>
            <a:r>
              <a:rPr lang="en-US" altLang="zh-CN" sz="4000" b="1" dirty="0">
                <a:ln w="22225">
                  <a:solidFill>
                    <a:schemeClr val="accent2"/>
                  </a:solidFill>
                  <a:prstDash val="solid"/>
                </a:ln>
                <a:solidFill>
                  <a:schemeClr val="accent2">
                    <a:lumMod val="40000"/>
                    <a:lumOff val="60000"/>
                  </a:schemeClr>
                </a:solidFill>
                <a:effectLst/>
                <a:latin typeface="华文隶书" panose="02010800040101010101" charset="-122"/>
                <a:ea typeface="华文隶书" panose="02010800040101010101" charset="-122"/>
                <a:cs typeface="Times New Roman" panose="02020603050405020304" charset="0"/>
              </a:rPr>
              <a:t>Thank   you</a:t>
            </a:r>
            <a:endParaRPr lang="en-US" altLang="zh-CN" sz="4000" b="1" dirty="0">
              <a:ln w="22225">
                <a:solidFill>
                  <a:schemeClr val="accent2"/>
                </a:solidFill>
                <a:prstDash val="solid"/>
              </a:ln>
              <a:solidFill>
                <a:schemeClr val="accent2">
                  <a:lumMod val="40000"/>
                  <a:lumOff val="60000"/>
                </a:schemeClr>
              </a:solidFill>
              <a:effectLst/>
              <a:latin typeface="华文隶书" panose="02010800040101010101" charset="-122"/>
              <a:ea typeface="华文隶书" panose="02010800040101010101" charset="-122"/>
              <a:cs typeface="Times New Roman" panose="02020603050405020304" charset="0"/>
            </a:endParaRP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48260" y="-635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4" name="出自【趣你的PPT】(微信:qunideppt)：最优质的PPT资源库"/>
          <p:cNvSpPr/>
          <p:nvPr/>
        </p:nvSpPr>
        <p:spPr bwMode="auto">
          <a:xfrm flipH="1">
            <a:off x="5731325" y="5572643"/>
            <a:ext cx="707658" cy="15224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FBAE03"/>
          </a:solidFill>
          <a:ln>
            <a:noFill/>
          </a:ln>
        </p:spPr>
        <p:txBody>
          <a:bodyPr vert="horz" wrap="square" lIns="91440" tIns="45720" rIns="91440" bIns="45720" numCol="1" anchor="t" anchorCtr="0" compatLnSpc="1"/>
          <a:p>
            <a:endParaRPr lang="id-ID" sz="1350"/>
          </a:p>
        </p:txBody>
      </p:sp>
      <p:sp>
        <p:nvSpPr>
          <p:cNvPr id="5" name="出自【趣你的PPT】(微信:qunideppt)：最优质的PPT资源库"/>
          <p:cNvSpPr/>
          <p:nvPr/>
        </p:nvSpPr>
        <p:spPr>
          <a:xfrm flipH="1">
            <a:off x="5545845" y="5226474"/>
            <a:ext cx="1078618" cy="314437"/>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a:p>
        </p:txBody>
      </p:sp>
      <p:sp>
        <p:nvSpPr>
          <p:cNvPr id="6" name="出自【趣你的PPT】(微信:qunideppt)：最优质的PPT资源库"/>
          <p:cNvSpPr/>
          <p:nvPr/>
        </p:nvSpPr>
        <p:spPr>
          <a:xfrm flipH="1">
            <a:off x="5844576" y="5756619"/>
            <a:ext cx="481157" cy="102714"/>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a:p>
        </p:txBody>
      </p:sp>
      <p:sp>
        <p:nvSpPr>
          <p:cNvPr id="7" name="出自【趣你的PPT】(微信:qunideppt)：最优质的PPT资源库"/>
          <p:cNvSpPr/>
          <p:nvPr/>
        </p:nvSpPr>
        <p:spPr bwMode="auto">
          <a:xfrm>
            <a:off x="5998597" y="4618924"/>
            <a:ext cx="140761" cy="416000"/>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FBAE03"/>
          </a:solidFill>
          <a:ln>
            <a:noFill/>
          </a:ln>
        </p:spPr>
        <p:txBody>
          <a:bodyPr vert="horz" wrap="square" lIns="91440" tIns="45720" rIns="91440" bIns="45720" numCol="1" anchor="t" anchorCtr="0" compatLnSpc="1"/>
          <a:p>
            <a:endParaRPr lang="id-ID"/>
          </a:p>
        </p:txBody>
      </p:sp>
      <p:sp>
        <p:nvSpPr>
          <p:cNvPr id="2" name="出自【趣你的PPT】(微信:qunideppt)：最优质的PPT资源库"/>
          <p:cNvSpPr/>
          <p:nvPr/>
        </p:nvSpPr>
        <p:spPr bwMode="auto">
          <a:xfrm>
            <a:off x="6038815" y="4544773"/>
            <a:ext cx="110598" cy="128193"/>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FBAE03"/>
          </a:solidFill>
          <a:ln>
            <a:noFill/>
          </a:ln>
        </p:spPr>
        <p:txBody>
          <a:bodyPr vert="horz" wrap="square" lIns="91440" tIns="45720" rIns="91440" bIns="45720" numCol="1" anchor="t" anchorCtr="0" compatLnSpc="1"/>
          <a:p>
            <a:endParaRPr lang="id-ID"/>
          </a:p>
        </p:txBody>
      </p:sp>
      <p:sp>
        <p:nvSpPr>
          <p:cNvPr id="3" name="出自【趣你的PPT】(微信:qunideppt)：最优质的PPT资源库"/>
          <p:cNvSpPr/>
          <p:nvPr/>
        </p:nvSpPr>
        <p:spPr bwMode="auto">
          <a:xfrm>
            <a:off x="6026247" y="4591275"/>
            <a:ext cx="120652" cy="116882"/>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FBAE03"/>
          </a:solidFill>
          <a:ln>
            <a:noFill/>
          </a:ln>
        </p:spPr>
        <p:txBody>
          <a:bodyPr vert="horz" wrap="square" lIns="91440" tIns="45720" rIns="91440" bIns="45720" numCol="1" anchor="t" anchorCtr="0" compatLnSpc="1"/>
          <a:p>
            <a:endParaRPr lang="id-ID"/>
          </a:p>
        </p:txBody>
      </p:sp>
      <p:sp>
        <p:nvSpPr>
          <p:cNvPr id="14" name="出自【趣你的PPT】(微信:qunideppt)：最优质的PPT资源库"/>
          <p:cNvSpPr/>
          <p:nvPr/>
        </p:nvSpPr>
        <p:spPr bwMode="auto">
          <a:xfrm>
            <a:off x="6017450" y="5019842"/>
            <a:ext cx="36447" cy="60326"/>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16" name="出自【趣你的PPT】(微信:qunideppt)：最优质的PPT资源库"/>
          <p:cNvSpPr/>
          <p:nvPr/>
        </p:nvSpPr>
        <p:spPr bwMode="auto">
          <a:xfrm>
            <a:off x="6144385" y="4617667"/>
            <a:ext cx="139505" cy="416000"/>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FBAE03"/>
          </a:solidFill>
          <a:ln>
            <a:noFill/>
          </a:ln>
        </p:spPr>
        <p:txBody>
          <a:bodyPr vert="horz" wrap="square" lIns="91440" tIns="45720" rIns="91440" bIns="45720" numCol="1" anchor="t" anchorCtr="0" compatLnSpc="1"/>
          <a:p>
            <a:endParaRPr lang="id-ID"/>
          </a:p>
        </p:txBody>
      </p:sp>
      <p:sp>
        <p:nvSpPr>
          <p:cNvPr id="17" name="出自【趣你的PPT】(微信:qunideppt)：最优质的PPT资源库"/>
          <p:cNvSpPr/>
          <p:nvPr/>
        </p:nvSpPr>
        <p:spPr bwMode="auto">
          <a:xfrm>
            <a:off x="6183346" y="4541003"/>
            <a:ext cx="110598" cy="128193"/>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FBAE03"/>
          </a:solidFill>
          <a:ln>
            <a:noFill/>
          </a:ln>
        </p:spPr>
        <p:txBody>
          <a:bodyPr vert="horz" wrap="square" lIns="91440" tIns="45720" rIns="91440" bIns="45720" numCol="1" anchor="t" anchorCtr="0" compatLnSpc="1"/>
          <a:p>
            <a:endParaRPr lang="id-ID"/>
          </a:p>
        </p:txBody>
      </p:sp>
      <p:sp>
        <p:nvSpPr>
          <p:cNvPr id="18" name="出自【趣你的PPT】(微信:qunideppt)：最优质的PPT资源库"/>
          <p:cNvSpPr/>
          <p:nvPr/>
        </p:nvSpPr>
        <p:spPr bwMode="auto">
          <a:xfrm>
            <a:off x="6172035" y="4590018"/>
            <a:ext cx="120652" cy="115625"/>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FBAE03"/>
          </a:solidFill>
          <a:ln>
            <a:noFill/>
          </a:ln>
        </p:spPr>
        <p:txBody>
          <a:bodyPr vert="horz" wrap="square" lIns="91440" tIns="45720" rIns="91440" bIns="45720" numCol="1" anchor="t" anchorCtr="0" compatLnSpc="1"/>
          <a:p>
            <a:endParaRPr lang="id-ID"/>
          </a:p>
        </p:txBody>
      </p:sp>
      <p:sp>
        <p:nvSpPr>
          <p:cNvPr id="19" name="出自【趣你的PPT】(微信:qunideppt)：最优质的PPT资源库"/>
          <p:cNvSpPr/>
          <p:nvPr/>
        </p:nvSpPr>
        <p:spPr bwMode="auto">
          <a:xfrm>
            <a:off x="6163238" y="5016072"/>
            <a:ext cx="36447" cy="60326"/>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20" name="出自【趣你的PPT】(微信:qunideppt)：最优质的PPT资源库"/>
          <p:cNvSpPr/>
          <p:nvPr/>
        </p:nvSpPr>
        <p:spPr bwMode="auto">
          <a:xfrm>
            <a:off x="6271322" y="4620181"/>
            <a:ext cx="32677" cy="211142"/>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21" name="出自【趣你的PPT】(微信:qunideppt)：最优质的PPT资源库"/>
          <p:cNvSpPr/>
          <p:nvPr/>
        </p:nvSpPr>
        <p:spPr bwMode="auto">
          <a:xfrm>
            <a:off x="5293536" y="4554827"/>
            <a:ext cx="622114" cy="280266"/>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dirty="0"/>
          </a:p>
        </p:txBody>
      </p:sp>
      <p:sp>
        <p:nvSpPr>
          <p:cNvPr id="22" name="出自【趣你的PPT】(微信:qunideppt)：最优质的PPT资源库"/>
          <p:cNvSpPr>
            <a:spLocks noChangeArrowheads="1"/>
          </p:cNvSpPr>
          <p:nvPr/>
        </p:nvSpPr>
        <p:spPr bwMode="auto">
          <a:xfrm>
            <a:off x="5890513" y="4686791"/>
            <a:ext cx="18852" cy="203601"/>
          </a:xfrm>
          <a:prstGeom prst="rect">
            <a:avLst/>
          </a:prstGeom>
          <a:solidFill>
            <a:srgbClr val="1F2B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id-ID"/>
          </a:p>
        </p:txBody>
      </p:sp>
      <p:sp>
        <p:nvSpPr>
          <p:cNvPr id="23" name="出自【趣你的PPT】(微信:qunideppt)：最优质的PPT资源库"/>
          <p:cNvSpPr>
            <a:spLocks noChangeArrowheads="1"/>
          </p:cNvSpPr>
          <p:nvPr/>
        </p:nvSpPr>
        <p:spPr bwMode="auto">
          <a:xfrm>
            <a:off x="5869148" y="4867769"/>
            <a:ext cx="60326" cy="61583"/>
          </a:xfrm>
          <a:prstGeom prst="ellipse">
            <a:avLst/>
          </a:pr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24" name="出自【趣你的PPT】(微信:qunideppt)：最优质的PPT资源库"/>
          <p:cNvSpPr/>
          <p:nvPr/>
        </p:nvSpPr>
        <p:spPr bwMode="auto">
          <a:xfrm>
            <a:off x="5861607" y="4900446"/>
            <a:ext cx="43988" cy="135734"/>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25" name="出自【趣你的PPT】(微信:qunideppt)：最优质的PPT资源库"/>
          <p:cNvSpPr/>
          <p:nvPr/>
        </p:nvSpPr>
        <p:spPr bwMode="auto">
          <a:xfrm>
            <a:off x="5896798" y="4900446"/>
            <a:ext cx="43988" cy="135734"/>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26" name="出自【趣你的PPT】(微信:qunideppt)：最优质的PPT资源库"/>
          <p:cNvSpPr/>
          <p:nvPr/>
        </p:nvSpPr>
        <p:spPr bwMode="auto">
          <a:xfrm>
            <a:off x="5417958" y="4777280"/>
            <a:ext cx="360701" cy="268954"/>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27" name="出自【趣你的PPT】(微信:qunideppt)：最优质的PPT资源库"/>
          <p:cNvSpPr>
            <a:spLocks noEditPoints="1"/>
          </p:cNvSpPr>
          <p:nvPr/>
        </p:nvSpPr>
        <p:spPr bwMode="auto">
          <a:xfrm>
            <a:off x="4766938" y="2845586"/>
            <a:ext cx="378296" cy="398404"/>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28" name="出自【趣你的PPT】(微信:qunideppt)：最优质的PPT资源库"/>
          <p:cNvSpPr>
            <a:spLocks noChangeArrowheads="1"/>
          </p:cNvSpPr>
          <p:nvPr/>
        </p:nvSpPr>
        <p:spPr bwMode="auto">
          <a:xfrm>
            <a:off x="7181242" y="2752584"/>
            <a:ext cx="111855" cy="111855"/>
          </a:xfrm>
          <a:prstGeom prst="ellipse">
            <a:avLst/>
          </a:prstGeom>
          <a:solidFill>
            <a:srgbClr val="FBAE03"/>
          </a:solidFill>
          <a:ln>
            <a:noFill/>
          </a:ln>
        </p:spPr>
        <p:txBody>
          <a:bodyPr vert="horz" wrap="square" lIns="91440" tIns="45720" rIns="91440" bIns="45720" numCol="1" anchor="t" anchorCtr="0" compatLnSpc="1"/>
          <a:p>
            <a:endParaRPr lang="id-ID"/>
          </a:p>
        </p:txBody>
      </p:sp>
      <p:sp>
        <p:nvSpPr>
          <p:cNvPr id="29" name="出自【趣你的PPT】(微信:qunideppt)：最优质的PPT资源库"/>
          <p:cNvSpPr/>
          <p:nvPr/>
        </p:nvSpPr>
        <p:spPr bwMode="auto">
          <a:xfrm>
            <a:off x="7221459" y="2835532"/>
            <a:ext cx="175951" cy="366984"/>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FBAE03"/>
          </a:solidFill>
          <a:ln>
            <a:noFill/>
          </a:ln>
        </p:spPr>
        <p:txBody>
          <a:bodyPr vert="horz" wrap="square" lIns="91440" tIns="45720" rIns="91440" bIns="45720" numCol="1" anchor="t" anchorCtr="0" compatLnSpc="1"/>
          <a:p>
            <a:endParaRPr lang="id-ID"/>
          </a:p>
        </p:txBody>
      </p:sp>
      <p:sp>
        <p:nvSpPr>
          <p:cNvPr id="30" name="出自【趣你的PPT】(微信:qunideppt)：最优质的PPT资源库"/>
          <p:cNvSpPr/>
          <p:nvPr/>
        </p:nvSpPr>
        <p:spPr bwMode="auto">
          <a:xfrm>
            <a:off x="7066873" y="2835532"/>
            <a:ext cx="188519" cy="361957"/>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FBAE03"/>
          </a:solidFill>
          <a:ln>
            <a:noFill/>
          </a:ln>
        </p:spPr>
        <p:txBody>
          <a:bodyPr vert="horz" wrap="square" lIns="91440" tIns="45720" rIns="91440" bIns="45720" numCol="1" anchor="t" anchorCtr="0" compatLnSpc="1"/>
          <a:p>
            <a:endParaRPr lang="id-ID"/>
          </a:p>
        </p:txBody>
      </p:sp>
      <p:sp>
        <p:nvSpPr>
          <p:cNvPr id="31" name="出自【趣你的PPT】(微信:qunideppt)：最优质的PPT资源库"/>
          <p:cNvSpPr/>
          <p:nvPr/>
        </p:nvSpPr>
        <p:spPr bwMode="auto">
          <a:xfrm>
            <a:off x="7231514" y="2712366"/>
            <a:ext cx="20109" cy="62840"/>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FBAE03"/>
          </a:solidFill>
          <a:ln>
            <a:noFill/>
          </a:ln>
        </p:spPr>
        <p:txBody>
          <a:bodyPr vert="horz" wrap="square" lIns="91440" tIns="45720" rIns="91440" bIns="45720" numCol="1" anchor="t" anchorCtr="0" compatLnSpc="1"/>
          <a:p>
            <a:endParaRPr lang="id-ID"/>
          </a:p>
        </p:txBody>
      </p:sp>
      <p:sp>
        <p:nvSpPr>
          <p:cNvPr id="32" name="出自【趣你的PPT】(微信:qunideppt)：最优质的PPT资源库"/>
          <p:cNvSpPr>
            <a:spLocks noEditPoints="1"/>
          </p:cNvSpPr>
          <p:nvPr/>
        </p:nvSpPr>
        <p:spPr bwMode="auto">
          <a:xfrm>
            <a:off x="6331648" y="2442156"/>
            <a:ext cx="178465" cy="482609"/>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33" name="出自【趣你的PPT】(微信:qunideppt)：最优质的PPT资源库"/>
          <p:cNvSpPr>
            <a:spLocks noEditPoints="1"/>
          </p:cNvSpPr>
          <p:nvPr/>
        </p:nvSpPr>
        <p:spPr bwMode="auto">
          <a:xfrm>
            <a:off x="6178319" y="2594227"/>
            <a:ext cx="483867" cy="17720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FBAE03"/>
          </a:solidFill>
          <a:ln>
            <a:noFill/>
          </a:ln>
        </p:spPr>
        <p:txBody>
          <a:bodyPr vert="horz" wrap="square" lIns="91440" tIns="45720" rIns="91440" bIns="45720" numCol="1" anchor="t" anchorCtr="0" compatLnSpc="1"/>
          <a:p>
            <a:endParaRPr lang="id-ID"/>
          </a:p>
        </p:txBody>
      </p:sp>
      <p:sp>
        <p:nvSpPr>
          <p:cNvPr id="34" name="出自【趣你的PPT】(微信:qunideppt)：最优质的PPT资源库"/>
          <p:cNvSpPr>
            <a:spLocks noEditPoints="1"/>
          </p:cNvSpPr>
          <p:nvPr/>
        </p:nvSpPr>
        <p:spPr bwMode="auto">
          <a:xfrm>
            <a:off x="6214766" y="2484887"/>
            <a:ext cx="410972" cy="394634"/>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FBAE03"/>
          </a:solidFill>
          <a:ln>
            <a:noFill/>
          </a:ln>
        </p:spPr>
        <p:txBody>
          <a:bodyPr vert="horz" wrap="square" lIns="91440" tIns="45720" rIns="91440" bIns="45720" numCol="1" anchor="t" anchorCtr="0" compatLnSpc="1"/>
          <a:p>
            <a:endParaRPr lang="id-ID"/>
          </a:p>
        </p:txBody>
      </p:sp>
      <p:sp>
        <p:nvSpPr>
          <p:cNvPr id="35" name="出自【趣你的PPT】(微信:qunideppt)：最优质的PPT资源库"/>
          <p:cNvSpPr>
            <a:spLocks noEditPoints="1"/>
          </p:cNvSpPr>
          <p:nvPr/>
        </p:nvSpPr>
        <p:spPr bwMode="auto">
          <a:xfrm>
            <a:off x="6341766" y="2611887"/>
            <a:ext cx="410972" cy="394634"/>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FBAE03"/>
          </a:solidFill>
          <a:ln>
            <a:noFill/>
          </a:ln>
        </p:spPr>
        <p:txBody>
          <a:bodyPr vert="horz" wrap="square" lIns="91440" tIns="45720" rIns="91440" bIns="45720" numCol="1" anchor="t" anchorCtr="0" compatLnSpc="1"/>
          <a:p>
            <a:endParaRPr lang="id-ID"/>
          </a:p>
        </p:txBody>
      </p:sp>
      <p:sp>
        <p:nvSpPr>
          <p:cNvPr id="36" name="出自【趣你的PPT】(微信:qunideppt)：最优质的PPT资源库"/>
          <p:cNvSpPr>
            <a:spLocks noChangeArrowheads="1"/>
          </p:cNvSpPr>
          <p:nvPr/>
        </p:nvSpPr>
        <p:spPr bwMode="auto">
          <a:xfrm>
            <a:off x="6384434" y="2645756"/>
            <a:ext cx="74151" cy="74151"/>
          </a:xfrm>
          <a:prstGeom prst="ellipse">
            <a:avLst/>
          </a:prstGeom>
          <a:solidFill>
            <a:srgbClr val="FBAE03"/>
          </a:solidFill>
          <a:ln>
            <a:noFill/>
          </a:ln>
        </p:spPr>
        <p:txBody>
          <a:bodyPr vert="horz" wrap="square" lIns="91440" tIns="45720" rIns="91440" bIns="45720" numCol="1" anchor="t" anchorCtr="0" compatLnSpc="1"/>
          <a:p>
            <a:endParaRPr lang="id-ID"/>
          </a:p>
        </p:txBody>
      </p:sp>
      <p:sp>
        <p:nvSpPr>
          <p:cNvPr id="37" name="出自【趣你的PPT】(微信:qunideppt)：最优质的PPT资源库"/>
          <p:cNvSpPr>
            <a:spLocks noEditPoints="1"/>
          </p:cNvSpPr>
          <p:nvPr/>
        </p:nvSpPr>
        <p:spPr bwMode="auto">
          <a:xfrm>
            <a:off x="6953761" y="2305165"/>
            <a:ext cx="203601" cy="385836"/>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FBAE03"/>
          </a:solidFill>
          <a:ln>
            <a:noFill/>
          </a:ln>
        </p:spPr>
        <p:txBody>
          <a:bodyPr vert="horz" wrap="square" lIns="91440" tIns="45720" rIns="91440" bIns="45720" numCol="1" anchor="t" anchorCtr="0" compatLnSpc="1"/>
          <a:p>
            <a:endParaRPr lang="id-ID"/>
          </a:p>
        </p:txBody>
      </p:sp>
      <p:sp>
        <p:nvSpPr>
          <p:cNvPr id="38" name="出自【趣你的PPT】(微信:qunideppt)：最优质的PPT资源库"/>
          <p:cNvSpPr>
            <a:spLocks noChangeArrowheads="1"/>
          </p:cNvSpPr>
          <p:nvPr/>
        </p:nvSpPr>
        <p:spPr bwMode="auto">
          <a:xfrm>
            <a:off x="6851961" y="2303908"/>
            <a:ext cx="51529" cy="375782"/>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39" name="出自【趣你的PPT】(微信:qunideppt)：最优质的PPT资源库"/>
          <p:cNvSpPr>
            <a:spLocks noEditPoints="1"/>
          </p:cNvSpPr>
          <p:nvPr/>
        </p:nvSpPr>
        <p:spPr bwMode="auto">
          <a:xfrm>
            <a:off x="5182938" y="4196641"/>
            <a:ext cx="444905" cy="325510"/>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FBAE03"/>
          </a:solidFill>
          <a:ln>
            <a:noFill/>
          </a:ln>
        </p:spPr>
        <p:txBody>
          <a:bodyPr vert="horz" wrap="square" lIns="91440" tIns="45720" rIns="91440" bIns="45720" numCol="1" anchor="t" anchorCtr="0" compatLnSpc="1"/>
          <a:p>
            <a:endParaRPr lang="id-ID"/>
          </a:p>
        </p:txBody>
      </p:sp>
      <p:sp>
        <p:nvSpPr>
          <p:cNvPr id="40" name="出自【趣你的PPT】(微信:qunideppt)：最优质的PPT资源库"/>
          <p:cNvSpPr/>
          <p:nvPr/>
        </p:nvSpPr>
        <p:spPr bwMode="auto">
          <a:xfrm>
            <a:off x="6439732" y="4522151"/>
            <a:ext cx="395891" cy="398404"/>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1" name="出自【趣你的PPT】(微信:qunideppt)：最优质的PPT资源库"/>
          <p:cNvSpPr>
            <a:spLocks noEditPoints="1"/>
          </p:cNvSpPr>
          <p:nvPr/>
        </p:nvSpPr>
        <p:spPr bwMode="auto">
          <a:xfrm>
            <a:off x="6442246" y="4529692"/>
            <a:ext cx="350646" cy="349389"/>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2" name="出自【趣你的PPT】(微信:qunideppt)：最优质的PPT资源库"/>
          <p:cNvSpPr/>
          <p:nvPr/>
        </p:nvSpPr>
        <p:spPr bwMode="auto">
          <a:xfrm>
            <a:off x="6433448" y="4535976"/>
            <a:ext cx="393377" cy="343105"/>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3" name="出自【趣你的PPT】(微信:qunideppt)：最优质的PPT资源库"/>
          <p:cNvSpPr/>
          <p:nvPr/>
        </p:nvSpPr>
        <p:spPr bwMode="auto">
          <a:xfrm>
            <a:off x="6527708" y="4906730"/>
            <a:ext cx="111855" cy="133220"/>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4" name="出自【趣你的PPT】(微信:qunideppt)：最优质的PPT资源库"/>
          <p:cNvSpPr/>
          <p:nvPr/>
        </p:nvSpPr>
        <p:spPr bwMode="auto">
          <a:xfrm>
            <a:off x="6626994" y="4906730"/>
            <a:ext cx="106828" cy="133220"/>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5" name="出自【趣你的PPT】(微信:qunideppt)：最优质的PPT资源库"/>
          <p:cNvSpPr/>
          <p:nvPr/>
        </p:nvSpPr>
        <p:spPr bwMode="auto">
          <a:xfrm>
            <a:off x="6566732" y="4649151"/>
            <a:ext cx="395891" cy="398404"/>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6" name="出自【趣你的PPT】(微信:qunideppt)：最优质的PPT资源库"/>
          <p:cNvSpPr>
            <a:spLocks noEditPoints="1"/>
          </p:cNvSpPr>
          <p:nvPr/>
        </p:nvSpPr>
        <p:spPr bwMode="auto">
          <a:xfrm>
            <a:off x="6569246" y="4656692"/>
            <a:ext cx="350646" cy="349389"/>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7" name="出自【趣你的PPT】(微信:qunideppt)：最优质的PPT资源库"/>
          <p:cNvSpPr/>
          <p:nvPr/>
        </p:nvSpPr>
        <p:spPr bwMode="auto">
          <a:xfrm>
            <a:off x="6560448" y="4662976"/>
            <a:ext cx="393377" cy="343105"/>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rgbClr val="1F2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48" name="出自【趣你的PPT】(微信:qunideppt)：最优质的PPT资源库"/>
          <p:cNvSpPr>
            <a:spLocks noEditPoints="1"/>
          </p:cNvSpPr>
          <p:nvPr/>
        </p:nvSpPr>
        <p:spPr bwMode="auto">
          <a:xfrm>
            <a:off x="6766499" y="3999324"/>
            <a:ext cx="339335" cy="309172"/>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FBAE03"/>
          </a:solidFill>
          <a:ln>
            <a:noFill/>
          </a:ln>
        </p:spPr>
        <p:txBody>
          <a:bodyPr vert="horz" wrap="square" lIns="91440" tIns="45720" rIns="91440" bIns="45720" numCol="1" anchor="t" anchorCtr="0" compatLnSpc="1"/>
          <a:p>
            <a:endParaRPr lang="id-ID"/>
          </a:p>
        </p:txBody>
      </p:sp>
      <p:sp>
        <p:nvSpPr>
          <p:cNvPr id="49" name="出自【趣你的PPT】(微信:qunideppt)：最优质的PPT资源库"/>
          <p:cNvSpPr/>
          <p:nvPr/>
        </p:nvSpPr>
        <p:spPr bwMode="auto">
          <a:xfrm>
            <a:off x="6854475" y="4284617"/>
            <a:ext cx="72894" cy="157100"/>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FBAE03"/>
          </a:solidFill>
          <a:ln>
            <a:noFill/>
          </a:ln>
        </p:spPr>
        <p:txBody>
          <a:bodyPr vert="horz" wrap="square" lIns="91440" tIns="45720" rIns="91440" bIns="45720" numCol="1" anchor="t" anchorCtr="0" compatLnSpc="1"/>
          <a:p>
            <a:endParaRPr lang="id-ID"/>
          </a:p>
        </p:txBody>
      </p:sp>
      <p:sp>
        <p:nvSpPr>
          <p:cNvPr id="50" name="出自【趣你的PPT】(微信:qunideppt)：最优质的PPT资源库"/>
          <p:cNvSpPr/>
          <p:nvPr/>
        </p:nvSpPr>
        <p:spPr bwMode="auto">
          <a:xfrm>
            <a:off x="6824312" y="4332375"/>
            <a:ext cx="103057" cy="212399"/>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FBAE03"/>
          </a:solidFill>
          <a:ln>
            <a:noFill/>
          </a:ln>
        </p:spPr>
        <p:txBody>
          <a:bodyPr vert="horz" wrap="square" lIns="91440" tIns="45720" rIns="91440" bIns="45720" numCol="1" anchor="t" anchorCtr="0" compatLnSpc="1"/>
          <a:p>
            <a:endParaRPr lang="id-ID"/>
          </a:p>
        </p:txBody>
      </p:sp>
      <p:sp>
        <p:nvSpPr>
          <p:cNvPr id="51" name="出自【趣你的PPT】(微信:qunideppt)：最优质的PPT资源库"/>
          <p:cNvSpPr/>
          <p:nvPr/>
        </p:nvSpPr>
        <p:spPr bwMode="auto">
          <a:xfrm>
            <a:off x="5882972" y="1953262"/>
            <a:ext cx="414742" cy="379552"/>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1F2B37"/>
          </a:solidFill>
          <a:ln>
            <a:noFill/>
          </a:ln>
        </p:spPr>
        <p:txBody>
          <a:bodyPr vert="horz" wrap="square" lIns="91440" tIns="45720" rIns="91440" bIns="45720" numCol="1" anchor="t" anchorCtr="0" compatLnSpc="1"/>
          <a:p>
            <a:endParaRPr lang="id-ID"/>
          </a:p>
        </p:txBody>
      </p:sp>
      <p:sp>
        <p:nvSpPr>
          <p:cNvPr id="52" name="出自【趣你的PPT】(微信:qunideppt)：最优质的PPT资源库"/>
          <p:cNvSpPr>
            <a:spLocks noEditPoints="1"/>
          </p:cNvSpPr>
          <p:nvPr/>
        </p:nvSpPr>
        <p:spPr bwMode="auto">
          <a:xfrm>
            <a:off x="5759806" y="4059650"/>
            <a:ext cx="505232" cy="418513"/>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FBAE03"/>
          </a:solidFill>
          <a:ln>
            <a:noFill/>
          </a:ln>
        </p:spPr>
        <p:txBody>
          <a:bodyPr vert="horz" wrap="square" lIns="91440" tIns="45720" rIns="91440" bIns="45720" numCol="1" anchor="t" anchorCtr="0" compatLnSpc="1"/>
          <a:p>
            <a:endParaRPr lang="id-ID"/>
          </a:p>
        </p:txBody>
      </p:sp>
      <p:sp>
        <p:nvSpPr>
          <p:cNvPr id="53" name="出自【趣你的PPT】(微信:qunideppt)：最优质的PPT资源库"/>
          <p:cNvSpPr>
            <a:spLocks noEditPoints="1"/>
          </p:cNvSpPr>
          <p:nvPr/>
        </p:nvSpPr>
        <p:spPr bwMode="auto">
          <a:xfrm>
            <a:off x="6653388" y="3226396"/>
            <a:ext cx="648506" cy="756591"/>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1F2B37"/>
          </a:solidFill>
          <a:ln>
            <a:noFill/>
          </a:ln>
        </p:spPr>
        <p:txBody>
          <a:bodyPr vert="horz" wrap="square" lIns="91440" tIns="45720" rIns="91440" bIns="45720" numCol="1" anchor="t" anchorCtr="0" compatLnSpc="1"/>
          <a:p>
            <a:endParaRPr lang="id-ID"/>
          </a:p>
        </p:txBody>
      </p:sp>
      <p:sp>
        <p:nvSpPr>
          <p:cNvPr id="54" name="出自【趣你的PPT】(微信:qunideppt)：最优质的PPT资源库"/>
          <p:cNvSpPr>
            <a:spLocks noEditPoints="1"/>
          </p:cNvSpPr>
          <p:nvPr/>
        </p:nvSpPr>
        <p:spPr bwMode="auto">
          <a:xfrm>
            <a:off x="7144794" y="3447592"/>
            <a:ext cx="280266" cy="550476"/>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1F2B37"/>
          </a:solidFill>
          <a:ln>
            <a:noFill/>
          </a:ln>
        </p:spPr>
        <p:txBody>
          <a:bodyPr vert="horz" wrap="square" lIns="91440" tIns="45720" rIns="91440" bIns="45720" numCol="1" anchor="t" anchorCtr="0" compatLnSpc="1"/>
          <a:p>
            <a:endParaRPr lang="id-ID"/>
          </a:p>
        </p:txBody>
      </p:sp>
      <p:sp>
        <p:nvSpPr>
          <p:cNvPr id="55" name="出自【趣你的PPT】(微信:qunideppt)：最优质的PPT资源库"/>
          <p:cNvSpPr>
            <a:spLocks noEditPoints="1"/>
          </p:cNvSpPr>
          <p:nvPr/>
        </p:nvSpPr>
        <p:spPr bwMode="auto">
          <a:xfrm>
            <a:off x="6167008" y="3517972"/>
            <a:ext cx="458731" cy="458731"/>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1F2B37"/>
          </a:solidFill>
          <a:ln>
            <a:noFill/>
          </a:ln>
        </p:spPr>
        <p:txBody>
          <a:bodyPr vert="horz" wrap="square" lIns="91440" tIns="45720" rIns="91440" bIns="45720" numCol="1" anchor="t" anchorCtr="0" compatLnSpc="1"/>
          <a:p>
            <a:endParaRPr lang="id-ID"/>
          </a:p>
        </p:txBody>
      </p:sp>
      <p:sp>
        <p:nvSpPr>
          <p:cNvPr id="56" name="出自【趣你的PPT】(微信:qunideppt)：最优质的PPT资源库"/>
          <p:cNvSpPr/>
          <p:nvPr/>
        </p:nvSpPr>
        <p:spPr bwMode="auto">
          <a:xfrm>
            <a:off x="6251213" y="3663760"/>
            <a:ext cx="228737" cy="120652"/>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1F2B37"/>
          </a:solidFill>
          <a:ln>
            <a:noFill/>
          </a:ln>
        </p:spPr>
        <p:txBody>
          <a:bodyPr vert="horz" wrap="square" lIns="91440" tIns="45720" rIns="91440" bIns="45720" numCol="1" anchor="t" anchorCtr="0" compatLnSpc="1"/>
          <a:p>
            <a:endParaRPr lang="id-ID"/>
          </a:p>
        </p:txBody>
      </p:sp>
      <p:sp>
        <p:nvSpPr>
          <p:cNvPr id="57" name="出自【趣你的PPT】(微信:qunideppt)：最优质的PPT资源库"/>
          <p:cNvSpPr/>
          <p:nvPr/>
        </p:nvSpPr>
        <p:spPr bwMode="auto">
          <a:xfrm>
            <a:off x="6350500" y="4179046"/>
            <a:ext cx="359443" cy="271468"/>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FBAE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58" name="出自【趣你的PPT】(微信:qunideppt)：最优质的PPT资源库"/>
          <p:cNvSpPr/>
          <p:nvPr/>
        </p:nvSpPr>
        <p:spPr bwMode="auto">
          <a:xfrm>
            <a:off x="6511370" y="4108666"/>
            <a:ext cx="98030" cy="12442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FBAE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id-ID"/>
          </a:p>
        </p:txBody>
      </p:sp>
      <p:sp>
        <p:nvSpPr>
          <p:cNvPr id="59" name="出自【趣你的PPT】(微信:qunideppt)：最优质的PPT资源库"/>
          <p:cNvSpPr/>
          <p:nvPr/>
        </p:nvSpPr>
        <p:spPr bwMode="auto">
          <a:xfrm>
            <a:off x="5242007" y="2073914"/>
            <a:ext cx="537908" cy="437365"/>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FBAE03"/>
          </a:solidFill>
          <a:ln>
            <a:noFill/>
          </a:ln>
        </p:spPr>
        <p:txBody>
          <a:bodyPr vert="horz" wrap="square" lIns="91440" tIns="45720" rIns="91440" bIns="45720" numCol="1" anchor="t" anchorCtr="0" compatLnSpc="1"/>
          <a:p>
            <a:endParaRPr lang="id-ID"/>
          </a:p>
        </p:txBody>
      </p:sp>
      <p:sp>
        <p:nvSpPr>
          <p:cNvPr id="60" name="出自【趣你的PPT】(微信:qunideppt)：最优质的PPT资源库"/>
          <p:cNvSpPr/>
          <p:nvPr/>
        </p:nvSpPr>
        <p:spPr bwMode="auto">
          <a:xfrm>
            <a:off x="5650465" y="2050036"/>
            <a:ext cx="148302" cy="203601"/>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61" name="出自【趣你的PPT】(微信:qunideppt)：最优质的PPT资源库"/>
          <p:cNvSpPr/>
          <p:nvPr/>
        </p:nvSpPr>
        <p:spPr bwMode="auto">
          <a:xfrm>
            <a:off x="5312387" y="2189539"/>
            <a:ext cx="407202" cy="266441"/>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FBAE03"/>
          </a:solidFill>
          <a:ln>
            <a:noFill/>
          </a:ln>
        </p:spPr>
        <p:txBody>
          <a:bodyPr vert="horz" wrap="square" lIns="91440" tIns="45720" rIns="91440" bIns="45720" numCol="1" anchor="t" anchorCtr="0" compatLnSpc="1"/>
          <a:p>
            <a:endParaRPr lang="id-ID"/>
          </a:p>
        </p:txBody>
      </p:sp>
      <p:sp>
        <p:nvSpPr>
          <p:cNvPr id="62" name="出自【趣你的PPT】(微信:qunideppt)：最优质的PPT资源库"/>
          <p:cNvSpPr>
            <a:spLocks noEditPoints="1"/>
          </p:cNvSpPr>
          <p:nvPr/>
        </p:nvSpPr>
        <p:spPr bwMode="auto">
          <a:xfrm>
            <a:off x="4980593" y="2423303"/>
            <a:ext cx="235021" cy="412229"/>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1F2B37"/>
          </a:solidFill>
          <a:ln>
            <a:noFill/>
          </a:ln>
        </p:spPr>
        <p:txBody>
          <a:bodyPr vert="horz" wrap="square" lIns="91440" tIns="45720" rIns="91440" bIns="45720" numCol="1" anchor="t" anchorCtr="0" compatLnSpc="1"/>
          <a:p>
            <a:endParaRPr lang="id-ID"/>
          </a:p>
        </p:txBody>
      </p:sp>
      <p:sp>
        <p:nvSpPr>
          <p:cNvPr id="63" name="出自【趣你的PPT】(微信:qunideppt)：最优质的PPT资源库"/>
          <p:cNvSpPr>
            <a:spLocks noEditPoints="1"/>
          </p:cNvSpPr>
          <p:nvPr/>
        </p:nvSpPr>
        <p:spPr bwMode="auto">
          <a:xfrm>
            <a:off x="4766938" y="3286722"/>
            <a:ext cx="439878" cy="478839"/>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64" name="出自【趣你的PPT】(微信:qunideppt)：最优质的PPT资源库"/>
          <p:cNvSpPr>
            <a:spLocks noEditPoints="1"/>
          </p:cNvSpPr>
          <p:nvPr/>
        </p:nvSpPr>
        <p:spPr bwMode="auto">
          <a:xfrm>
            <a:off x="6389461" y="2048778"/>
            <a:ext cx="418513" cy="410972"/>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1F2B37"/>
          </a:solidFill>
          <a:ln>
            <a:noFill/>
          </a:ln>
        </p:spPr>
        <p:txBody>
          <a:bodyPr vert="horz" wrap="square" lIns="91440" tIns="45720" rIns="91440" bIns="45720" numCol="1" anchor="t" anchorCtr="0" compatLnSpc="1"/>
          <a:p>
            <a:endParaRPr lang="id-ID"/>
          </a:p>
        </p:txBody>
      </p:sp>
      <p:sp>
        <p:nvSpPr>
          <p:cNvPr id="65" name="出自【趣你的PPT】(微信:qunideppt)：最优质的PPT资源库"/>
          <p:cNvSpPr>
            <a:spLocks noEditPoints="1"/>
          </p:cNvSpPr>
          <p:nvPr/>
        </p:nvSpPr>
        <p:spPr bwMode="auto">
          <a:xfrm>
            <a:off x="4911068" y="3763264"/>
            <a:ext cx="407202" cy="412229"/>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FBAE03"/>
          </a:solidFill>
          <a:ln>
            <a:noFill/>
          </a:ln>
        </p:spPr>
        <p:txBody>
          <a:bodyPr vert="horz" wrap="square" lIns="91440" tIns="45720" rIns="91440" bIns="45720" numCol="1" anchor="t" anchorCtr="0" compatLnSpc="1"/>
          <a:p>
            <a:endParaRPr lang="id-ID"/>
          </a:p>
        </p:txBody>
      </p:sp>
      <p:sp>
        <p:nvSpPr>
          <p:cNvPr id="66" name="出自【趣你的PPT】(微信:qunideppt)：最优质的PPT资源库"/>
          <p:cNvSpPr>
            <a:spLocks noChangeArrowheads="1"/>
          </p:cNvSpPr>
          <p:nvPr/>
        </p:nvSpPr>
        <p:spPr bwMode="auto">
          <a:xfrm>
            <a:off x="6491261" y="3372184"/>
            <a:ext cx="496434"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67" name="出自【趣你的PPT】(微信:qunideppt)：最优质的PPT资源库"/>
          <p:cNvSpPr>
            <a:spLocks noChangeArrowheads="1"/>
          </p:cNvSpPr>
          <p:nvPr/>
        </p:nvSpPr>
        <p:spPr bwMode="auto">
          <a:xfrm>
            <a:off x="6511370" y="3321912"/>
            <a:ext cx="456217"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68" name="出自【趣你的PPT】(微信:qunideppt)：最优质的PPT资源库"/>
          <p:cNvSpPr>
            <a:spLocks noChangeArrowheads="1"/>
          </p:cNvSpPr>
          <p:nvPr/>
        </p:nvSpPr>
        <p:spPr bwMode="auto">
          <a:xfrm>
            <a:off x="6691092" y="3270383"/>
            <a:ext cx="96774"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69" name="出自【趣你的PPT】(微信:qunideppt)：最优质的PPT资源库"/>
          <p:cNvSpPr>
            <a:spLocks noChangeArrowheads="1"/>
          </p:cNvSpPr>
          <p:nvPr/>
        </p:nvSpPr>
        <p:spPr bwMode="auto">
          <a:xfrm>
            <a:off x="6708687" y="3085635"/>
            <a:ext cx="61583" cy="201087"/>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0" name="出自【趣你的PPT】(微信:qunideppt)：最优质的PPT资源库"/>
          <p:cNvSpPr>
            <a:spLocks noChangeArrowheads="1"/>
          </p:cNvSpPr>
          <p:nvPr/>
        </p:nvSpPr>
        <p:spPr bwMode="auto">
          <a:xfrm>
            <a:off x="6691092" y="3075580"/>
            <a:ext cx="96774"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1" name="出自【趣你的PPT】(微信:qunideppt)：最优质的PPT资源库"/>
          <p:cNvSpPr>
            <a:spLocks noChangeArrowheads="1"/>
          </p:cNvSpPr>
          <p:nvPr/>
        </p:nvSpPr>
        <p:spPr bwMode="auto">
          <a:xfrm>
            <a:off x="6838136" y="3270383"/>
            <a:ext cx="94260"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2" name="出自【趣你的PPT】(微信:qunideppt)：最优质的PPT资源库"/>
          <p:cNvSpPr>
            <a:spLocks noChangeArrowheads="1"/>
          </p:cNvSpPr>
          <p:nvPr/>
        </p:nvSpPr>
        <p:spPr bwMode="auto">
          <a:xfrm>
            <a:off x="6854475" y="3085635"/>
            <a:ext cx="60326" cy="201087"/>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3" name="出自【趣你的PPT】(微信:qunideppt)：最优质的PPT资源库"/>
          <p:cNvSpPr>
            <a:spLocks noChangeArrowheads="1"/>
          </p:cNvSpPr>
          <p:nvPr/>
        </p:nvSpPr>
        <p:spPr bwMode="auto">
          <a:xfrm>
            <a:off x="6838136" y="3075580"/>
            <a:ext cx="94260"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4" name="出自【趣你的PPT】(微信:qunideppt)：最优质的PPT资源库"/>
          <p:cNvSpPr>
            <a:spLocks noChangeArrowheads="1"/>
          </p:cNvSpPr>
          <p:nvPr/>
        </p:nvSpPr>
        <p:spPr bwMode="auto">
          <a:xfrm>
            <a:off x="6546560" y="3270383"/>
            <a:ext cx="96774"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5" name="出自【趣你的PPT】(微信:qunideppt)：最优质的PPT资源库"/>
          <p:cNvSpPr>
            <a:spLocks noChangeArrowheads="1"/>
          </p:cNvSpPr>
          <p:nvPr/>
        </p:nvSpPr>
        <p:spPr bwMode="auto">
          <a:xfrm>
            <a:off x="6562899" y="3085635"/>
            <a:ext cx="62840" cy="201087"/>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6" name="出自【趣你的PPT】(微信:qunideppt)：最优质的PPT资源库"/>
          <p:cNvSpPr>
            <a:spLocks noChangeArrowheads="1"/>
          </p:cNvSpPr>
          <p:nvPr/>
        </p:nvSpPr>
        <p:spPr bwMode="auto">
          <a:xfrm>
            <a:off x="6546560" y="3075580"/>
            <a:ext cx="96774"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7" name="出自【趣你的PPT】(微信:qunideppt)：最优质的PPT资源库"/>
          <p:cNvSpPr>
            <a:spLocks noChangeArrowheads="1"/>
          </p:cNvSpPr>
          <p:nvPr/>
        </p:nvSpPr>
        <p:spPr bwMode="auto">
          <a:xfrm>
            <a:off x="6511370" y="3020281"/>
            <a:ext cx="456217" cy="25136"/>
          </a:xfrm>
          <a:prstGeom prst="rect">
            <a:avLst/>
          </a:prstGeom>
          <a:solidFill>
            <a:srgbClr val="FBAE03"/>
          </a:solidFill>
          <a:ln>
            <a:noFill/>
          </a:ln>
        </p:spPr>
        <p:txBody>
          <a:bodyPr vert="horz" wrap="square" lIns="91440" tIns="45720" rIns="91440" bIns="45720" numCol="1" anchor="t" anchorCtr="0" compatLnSpc="1"/>
          <a:p>
            <a:endParaRPr lang="id-ID"/>
          </a:p>
        </p:txBody>
      </p:sp>
      <p:sp>
        <p:nvSpPr>
          <p:cNvPr id="78" name="出自【趣你的PPT】(微信:qunideppt)：最优质的PPT资源库"/>
          <p:cNvSpPr/>
          <p:nvPr/>
        </p:nvSpPr>
        <p:spPr bwMode="auto">
          <a:xfrm>
            <a:off x="6511370" y="2874493"/>
            <a:ext cx="456217" cy="145788"/>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FBAE03"/>
          </a:solidFill>
          <a:ln>
            <a:noFill/>
          </a:ln>
        </p:spPr>
        <p:txBody>
          <a:bodyPr vert="horz" wrap="square" lIns="91440" tIns="45720" rIns="91440" bIns="45720" numCol="1" anchor="t" anchorCtr="0" compatLnSpc="1"/>
          <a:p>
            <a:endParaRPr lang="id-ID"/>
          </a:p>
        </p:txBody>
      </p:sp>
      <p:sp>
        <p:nvSpPr>
          <p:cNvPr id="79" name="出自【趣你的PPT】(微信:qunideppt)：最优质的PPT资源库"/>
          <p:cNvSpPr>
            <a:spLocks noEditPoints="1"/>
          </p:cNvSpPr>
          <p:nvPr/>
        </p:nvSpPr>
        <p:spPr bwMode="auto">
          <a:xfrm>
            <a:off x="5257088" y="3006456"/>
            <a:ext cx="633425" cy="413486"/>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1F2B37"/>
          </a:solidFill>
          <a:ln>
            <a:noFill/>
          </a:ln>
        </p:spPr>
        <p:txBody>
          <a:bodyPr vert="horz" wrap="square" lIns="91440" tIns="45720" rIns="91440" bIns="45720" numCol="1" anchor="t" anchorCtr="0" compatLnSpc="1"/>
          <a:p>
            <a:endParaRPr lang="id-ID"/>
          </a:p>
        </p:txBody>
      </p:sp>
      <p:sp>
        <p:nvSpPr>
          <p:cNvPr id="80" name="出自【趣你的PPT】(微信:qunideppt)：最优质的PPT资源库"/>
          <p:cNvSpPr>
            <a:spLocks noEditPoints="1"/>
          </p:cNvSpPr>
          <p:nvPr/>
        </p:nvSpPr>
        <p:spPr bwMode="auto">
          <a:xfrm>
            <a:off x="6654644" y="3460159"/>
            <a:ext cx="148302" cy="258900"/>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81" name="出自【趣你的PPT】(微信:qunideppt)：最优质的PPT资源库"/>
          <p:cNvSpPr>
            <a:spLocks noEditPoints="1"/>
          </p:cNvSpPr>
          <p:nvPr/>
        </p:nvSpPr>
        <p:spPr bwMode="auto">
          <a:xfrm>
            <a:off x="5360145" y="2572862"/>
            <a:ext cx="297861" cy="364471"/>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1F2B37"/>
          </a:solidFill>
          <a:ln>
            <a:noFill/>
          </a:ln>
        </p:spPr>
        <p:txBody>
          <a:bodyPr vert="horz" wrap="square" lIns="91440" tIns="45720" rIns="91440" bIns="45720" numCol="1" anchor="t" anchorCtr="0" compatLnSpc="1"/>
          <a:p>
            <a:endParaRPr lang="id-ID"/>
          </a:p>
        </p:txBody>
      </p:sp>
      <p:sp>
        <p:nvSpPr>
          <p:cNvPr id="82" name="出自【趣你的PPT】(微信:qunideppt)：最优质的PPT资源库"/>
          <p:cNvSpPr>
            <a:spLocks noEditPoints="1"/>
          </p:cNvSpPr>
          <p:nvPr/>
        </p:nvSpPr>
        <p:spPr bwMode="auto">
          <a:xfrm>
            <a:off x="5933244" y="2956184"/>
            <a:ext cx="451190" cy="452446"/>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1F2B37"/>
          </a:solidFill>
          <a:ln>
            <a:noFill/>
          </a:ln>
        </p:spPr>
        <p:txBody>
          <a:bodyPr vert="horz" wrap="square" lIns="91440" tIns="45720" rIns="91440" bIns="45720" numCol="1" anchor="t" anchorCtr="0" compatLnSpc="1"/>
          <a:p>
            <a:endParaRPr lang="id-ID"/>
          </a:p>
        </p:txBody>
      </p:sp>
      <p:sp>
        <p:nvSpPr>
          <p:cNvPr id="83" name="出自【趣你的PPT】(微信:qunideppt)：最优质的PPT资源库"/>
          <p:cNvSpPr>
            <a:spLocks noEditPoints="1"/>
          </p:cNvSpPr>
          <p:nvPr/>
        </p:nvSpPr>
        <p:spPr bwMode="auto">
          <a:xfrm>
            <a:off x="5483311" y="3539337"/>
            <a:ext cx="509002" cy="385836"/>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1F2B37"/>
          </a:solidFill>
          <a:ln>
            <a:noFill/>
          </a:ln>
        </p:spPr>
        <p:txBody>
          <a:bodyPr vert="horz" wrap="square" lIns="91440" tIns="45720" rIns="91440" bIns="45720" numCol="1" anchor="t" anchorCtr="0" compatLnSpc="1"/>
          <a:p>
            <a:endParaRPr lang="id-ID"/>
          </a:p>
        </p:txBody>
      </p:sp>
      <p:sp>
        <p:nvSpPr>
          <p:cNvPr id="84" name="出自【趣你的PPT】(微信:qunideppt)：最优质的PPT资源库"/>
          <p:cNvSpPr/>
          <p:nvPr/>
        </p:nvSpPr>
        <p:spPr bwMode="auto">
          <a:xfrm>
            <a:off x="5705764" y="2973779"/>
            <a:ext cx="169668" cy="126937"/>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85" name="出自【趣你的PPT】(微信:qunideppt)：最优质的PPT资源库"/>
          <p:cNvSpPr/>
          <p:nvPr/>
        </p:nvSpPr>
        <p:spPr bwMode="auto">
          <a:xfrm>
            <a:off x="5781172" y="2941103"/>
            <a:ext cx="46502" cy="57813"/>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86" name="出自【趣你的PPT】(微信:qunideppt)：最优质的PPT资源库"/>
          <p:cNvSpPr>
            <a:spLocks noEditPoints="1"/>
          </p:cNvSpPr>
          <p:nvPr/>
        </p:nvSpPr>
        <p:spPr bwMode="auto">
          <a:xfrm>
            <a:off x="5517245" y="3999324"/>
            <a:ext cx="178465" cy="247589"/>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FBAE03"/>
          </a:solidFill>
          <a:ln>
            <a:noFill/>
          </a:ln>
        </p:spPr>
        <p:txBody>
          <a:bodyPr vert="horz" wrap="square" lIns="91440" tIns="45720" rIns="91440" bIns="45720" numCol="1" anchor="t" anchorCtr="0" compatLnSpc="1"/>
          <a:p>
            <a:endParaRPr lang="id-ID"/>
          </a:p>
        </p:txBody>
      </p:sp>
      <p:sp>
        <p:nvSpPr>
          <p:cNvPr id="87" name="出自【趣你的PPT】(微信:qunideppt)：最优质的PPT资源库"/>
          <p:cNvSpPr>
            <a:spLocks noEditPoints="1"/>
          </p:cNvSpPr>
          <p:nvPr/>
        </p:nvSpPr>
        <p:spPr bwMode="auto">
          <a:xfrm>
            <a:off x="6888408" y="2729961"/>
            <a:ext cx="223710" cy="245075"/>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88" name="出自【趣你的PPT】(微信:qunideppt)：最优质的PPT资源库"/>
          <p:cNvSpPr>
            <a:spLocks noEditPoints="1"/>
          </p:cNvSpPr>
          <p:nvPr/>
        </p:nvSpPr>
        <p:spPr bwMode="auto">
          <a:xfrm>
            <a:off x="5769860" y="2400681"/>
            <a:ext cx="338078" cy="486380"/>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FBAE03"/>
          </a:solidFill>
          <a:ln>
            <a:noFill/>
          </a:ln>
        </p:spPr>
        <p:txBody>
          <a:bodyPr vert="horz" wrap="square" lIns="91440" tIns="45720" rIns="91440" bIns="45720" numCol="1" anchor="t" anchorCtr="0" compatLnSpc="1"/>
          <a:p>
            <a:endParaRPr lang="id-ID"/>
          </a:p>
        </p:txBody>
      </p:sp>
      <p:sp>
        <p:nvSpPr>
          <p:cNvPr id="89" name="出自【趣你的PPT】(微信:qunideppt)：最优质的PPT资源库"/>
          <p:cNvSpPr>
            <a:spLocks noEditPoints="1"/>
          </p:cNvSpPr>
          <p:nvPr/>
        </p:nvSpPr>
        <p:spPr bwMode="auto">
          <a:xfrm>
            <a:off x="5649208" y="2331558"/>
            <a:ext cx="194804" cy="172181"/>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FBAE03"/>
          </a:solidFill>
          <a:ln>
            <a:noFill/>
          </a:ln>
        </p:spPr>
        <p:txBody>
          <a:bodyPr vert="horz" wrap="square" lIns="91440" tIns="45720" rIns="91440" bIns="45720" numCol="1" anchor="t" anchorCtr="0" compatLnSpc="1"/>
          <a:p>
            <a:endParaRPr lang="id-ID"/>
          </a:p>
        </p:txBody>
      </p:sp>
      <p:sp>
        <p:nvSpPr>
          <p:cNvPr id="90" name="出自【趣你的PPT】(微信:qunideppt)：最优质的PPT资源库"/>
          <p:cNvSpPr/>
          <p:nvPr/>
        </p:nvSpPr>
        <p:spPr bwMode="auto">
          <a:xfrm>
            <a:off x="5593909" y="2434615"/>
            <a:ext cx="85462" cy="5404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FBAE03"/>
          </a:solidFill>
          <a:ln>
            <a:noFill/>
          </a:ln>
        </p:spPr>
        <p:txBody>
          <a:bodyPr vert="horz" wrap="square" lIns="91440" tIns="45720" rIns="91440" bIns="45720" numCol="1" anchor="t" anchorCtr="0" compatLnSpc="1"/>
          <a:p>
            <a:endParaRPr lang="id-ID"/>
          </a:p>
        </p:txBody>
      </p:sp>
      <p:sp>
        <p:nvSpPr>
          <p:cNvPr id="91" name="出自【趣你的PPT】(微信:qunideppt)：最优质的PPT资源库"/>
          <p:cNvSpPr/>
          <p:nvPr/>
        </p:nvSpPr>
        <p:spPr bwMode="auto">
          <a:xfrm>
            <a:off x="5539867" y="2442156"/>
            <a:ext cx="115625" cy="70381"/>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FBAE03"/>
          </a:solidFill>
          <a:ln>
            <a:noFill/>
          </a:ln>
        </p:spPr>
        <p:txBody>
          <a:bodyPr vert="horz" wrap="square" lIns="91440" tIns="45720" rIns="91440" bIns="45720" numCol="1" anchor="t" anchorCtr="0" compatLnSpc="1"/>
          <a:p>
            <a:endParaRPr lang="id-ID"/>
          </a:p>
        </p:txBody>
      </p:sp>
      <p:sp>
        <p:nvSpPr>
          <p:cNvPr id="92" name="出自【趣你的PPT】(微信:qunideppt)：最优质的PPT资源库"/>
          <p:cNvSpPr>
            <a:spLocks noEditPoints="1"/>
          </p:cNvSpPr>
          <p:nvPr/>
        </p:nvSpPr>
        <p:spPr bwMode="auto">
          <a:xfrm>
            <a:off x="5473257" y="3359616"/>
            <a:ext cx="353160" cy="125679"/>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FBAE03"/>
          </a:solidFill>
          <a:ln>
            <a:noFill/>
          </a:ln>
        </p:spPr>
        <p:txBody>
          <a:bodyPr vert="horz" wrap="square" lIns="91440" tIns="45720" rIns="91440" bIns="45720" numCol="1" anchor="t" anchorCtr="0" compatLnSpc="1"/>
          <a:p>
            <a:endParaRPr lang="id-ID"/>
          </a:p>
        </p:txBody>
      </p:sp>
      <p:sp>
        <p:nvSpPr>
          <p:cNvPr id="93" name="出自【趣你的PPT】(微信:qunideppt)：最优质的PPT资源库"/>
          <p:cNvSpPr/>
          <p:nvPr/>
        </p:nvSpPr>
        <p:spPr bwMode="auto">
          <a:xfrm>
            <a:off x="6936166" y="3683869"/>
            <a:ext cx="194804" cy="25010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FBAE03"/>
          </a:solidFill>
          <a:ln>
            <a:noFill/>
          </a:ln>
        </p:spPr>
        <p:txBody>
          <a:bodyPr vert="horz" wrap="square" lIns="91440" tIns="45720" rIns="91440" bIns="45720" numCol="1" anchor="t" anchorCtr="0" compatLnSpc="1"/>
          <a:p>
            <a:endParaRPr lang="id-ID"/>
          </a:p>
        </p:txBody>
      </p:sp>
      <p:sp>
        <p:nvSpPr>
          <p:cNvPr id="94" name="出自【趣你的PPT】(微信:qunideppt)：最优质的PPT资源库"/>
          <p:cNvSpPr/>
          <p:nvPr/>
        </p:nvSpPr>
        <p:spPr bwMode="auto">
          <a:xfrm>
            <a:off x="7046764" y="3675071"/>
            <a:ext cx="94260" cy="65353"/>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95" name="出自【趣你的PPT】(微信:qunideppt)：最优质的PPT资源库"/>
          <p:cNvSpPr/>
          <p:nvPr/>
        </p:nvSpPr>
        <p:spPr bwMode="auto">
          <a:xfrm>
            <a:off x="6973870" y="3726600"/>
            <a:ext cx="129450" cy="179722"/>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FBAE03"/>
          </a:solidFill>
          <a:ln>
            <a:noFill/>
          </a:ln>
        </p:spPr>
        <p:txBody>
          <a:bodyPr vert="horz" wrap="square" lIns="91440" tIns="45720" rIns="91440" bIns="45720" numCol="1" anchor="t" anchorCtr="0" compatLnSpc="1"/>
          <a:p>
            <a:endParaRPr lang="id-ID"/>
          </a:p>
        </p:txBody>
      </p:sp>
      <p:sp>
        <p:nvSpPr>
          <p:cNvPr id="96" name="出自【趣你的PPT】(微信:qunideppt)：最优质的PPT资源库"/>
          <p:cNvSpPr>
            <a:spLocks noEditPoints="1"/>
          </p:cNvSpPr>
          <p:nvPr/>
        </p:nvSpPr>
        <p:spPr bwMode="auto">
          <a:xfrm>
            <a:off x="6672239" y="2703569"/>
            <a:ext cx="175951" cy="128193"/>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97" name="出自【趣你的PPT】(微信:qunideppt)：最优质的PPT资源库"/>
          <p:cNvSpPr/>
          <p:nvPr/>
        </p:nvSpPr>
        <p:spPr bwMode="auto">
          <a:xfrm>
            <a:off x="5205560" y="3543108"/>
            <a:ext cx="163383" cy="211142"/>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FBAE03"/>
          </a:solidFill>
          <a:ln>
            <a:noFill/>
          </a:ln>
        </p:spPr>
        <p:txBody>
          <a:bodyPr vert="horz" wrap="square" lIns="91440" tIns="45720" rIns="91440" bIns="45720" numCol="1" anchor="t" anchorCtr="0" compatLnSpc="1"/>
          <a:p>
            <a:endParaRPr lang="id-ID"/>
          </a:p>
        </p:txBody>
      </p:sp>
      <p:sp>
        <p:nvSpPr>
          <p:cNvPr id="98" name="出自【趣你的PPT】(微信:qunideppt)：最优质的PPT资源库"/>
          <p:cNvSpPr/>
          <p:nvPr/>
        </p:nvSpPr>
        <p:spPr bwMode="auto">
          <a:xfrm>
            <a:off x="5195506" y="3535567"/>
            <a:ext cx="80435" cy="55299"/>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99" name="出自【趣你的PPT】(微信:qunideppt)：最优质的PPT资源库"/>
          <p:cNvSpPr/>
          <p:nvPr/>
        </p:nvSpPr>
        <p:spPr bwMode="auto">
          <a:xfrm>
            <a:off x="5228182" y="3580812"/>
            <a:ext cx="110598" cy="152073"/>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FBAE03"/>
          </a:solidFill>
          <a:ln>
            <a:noFill/>
          </a:ln>
        </p:spPr>
        <p:txBody>
          <a:bodyPr vert="horz" wrap="square" lIns="91440" tIns="45720" rIns="91440" bIns="45720" numCol="1" anchor="t" anchorCtr="0" compatLnSpc="1"/>
          <a:p>
            <a:endParaRPr lang="id-ID"/>
          </a:p>
        </p:txBody>
      </p:sp>
      <p:sp>
        <p:nvSpPr>
          <p:cNvPr id="100" name="出自【趣你的PPT】(微信:qunideppt)：最优质的PPT资源库"/>
          <p:cNvSpPr>
            <a:spLocks noEditPoints="1"/>
          </p:cNvSpPr>
          <p:nvPr/>
        </p:nvSpPr>
        <p:spPr bwMode="auto">
          <a:xfrm>
            <a:off x="6282633" y="4850175"/>
            <a:ext cx="173438" cy="189776"/>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101" name="出自【趣你的PPT】(微信:qunideppt)：最优质的PPT资源库"/>
          <p:cNvSpPr/>
          <p:nvPr/>
        </p:nvSpPr>
        <p:spPr bwMode="auto">
          <a:xfrm>
            <a:off x="6072748" y="3599663"/>
            <a:ext cx="50272" cy="47758"/>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102" name="出自【趣你的PPT】(微信:qunideppt)：最优质的PPT资源库"/>
          <p:cNvSpPr/>
          <p:nvPr/>
        </p:nvSpPr>
        <p:spPr bwMode="auto">
          <a:xfrm>
            <a:off x="6061437" y="3455132"/>
            <a:ext cx="46502" cy="155843"/>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FBAE03"/>
          </a:solidFill>
          <a:ln>
            <a:noFill/>
          </a:ln>
        </p:spPr>
        <p:txBody>
          <a:bodyPr vert="horz" wrap="square" lIns="91440" tIns="45720" rIns="91440" bIns="45720" numCol="1" anchor="t" anchorCtr="0" compatLnSpc="1"/>
          <a:p>
            <a:endParaRPr lang="id-ID"/>
          </a:p>
        </p:txBody>
      </p:sp>
      <p:sp>
        <p:nvSpPr>
          <p:cNvPr id="103" name="出自【趣你的PPT】(微信:qunideppt)：最优质的PPT资源库"/>
          <p:cNvSpPr/>
          <p:nvPr/>
        </p:nvSpPr>
        <p:spPr bwMode="auto">
          <a:xfrm>
            <a:off x="6094114" y="3480268"/>
            <a:ext cx="100544" cy="134477"/>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FBAE03"/>
          </a:solidFill>
          <a:ln>
            <a:noFill/>
          </a:ln>
        </p:spPr>
        <p:txBody>
          <a:bodyPr vert="horz" wrap="square" lIns="91440" tIns="45720" rIns="91440" bIns="45720" numCol="1" anchor="t" anchorCtr="0" compatLnSpc="1"/>
          <a:p>
            <a:endParaRPr lang="id-ID"/>
          </a:p>
        </p:txBody>
      </p:sp>
      <p:sp>
        <p:nvSpPr>
          <p:cNvPr id="104" name="出自【趣你的PPT】(微信:qunideppt)：最优质的PPT资源库"/>
          <p:cNvSpPr/>
          <p:nvPr/>
        </p:nvSpPr>
        <p:spPr bwMode="auto">
          <a:xfrm>
            <a:off x="6085316" y="3636111"/>
            <a:ext cx="12568" cy="25136"/>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FBAE03"/>
          </a:solidFill>
          <a:ln>
            <a:noFill/>
          </a:ln>
        </p:spPr>
        <p:txBody>
          <a:bodyPr vert="horz" wrap="square" lIns="91440" tIns="45720" rIns="91440" bIns="45720" numCol="1" anchor="t" anchorCtr="0" compatLnSpc="1"/>
          <a:p>
            <a:endParaRPr lang="id-ID"/>
          </a:p>
        </p:txBody>
      </p:sp>
      <p:sp>
        <p:nvSpPr>
          <p:cNvPr id="105" name="出自【趣你的PPT】(微信:qunideppt)：最优质的PPT资源库"/>
          <p:cNvSpPr>
            <a:spLocks noEditPoints="1"/>
          </p:cNvSpPr>
          <p:nvPr/>
        </p:nvSpPr>
        <p:spPr bwMode="auto">
          <a:xfrm>
            <a:off x="6045099" y="2362977"/>
            <a:ext cx="174695" cy="187263"/>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FBAE03"/>
          </a:solidFill>
          <a:ln>
            <a:noFill/>
          </a:ln>
        </p:spPr>
        <p:txBody>
          <a:bodyPr vert="horz" wrap="square" lIns="91440" tIns="45720" rIns="91440" bIns="45720" numCol="1" anchor="t" anchorCtr="0" compatLnSpc="1"/>
          <a:p>
            <a:endParaRPr lang="id-ID"/>
          </a:p>
        </p:txBody>
      </p:sp>
      <p:sp>
        <p:nvSpPr>
          <p:cNvPr id="106" name="出自【趣你的PPT】(微信:qunideppt)：最优质的PPT资源库"/>
          <p:cNvSpPr/>
          <p:nvPr/>
        </p:nvSpPr>
        <p:spPr>
          <a:xfrm>
            <a:off x="834495" y="2002289"/>
            <a:ext cx="606056" cy="606056"/>
          </a:xfrm>
          <a:prstGeom prst="ellipse">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chemeClr val="bg1">
                  <a:lumMod val="95000"/>
                </a:schemeClr>
              </a:solidFill>
            </a:endParaRPr>
          </a:p>
        </p:txBody>
      </p:sp>
      <p:sp>
        <p:nvSpPr>
          <p:cNvPr id="107" name="出自【趣你的PPT】(微信:qunideppt)：最优质的PPT资源库"/>
          <p:cNvSpPr txBox="1"/>
          <p:nvPr/>
        </p:nvSpPr>
        <p:spPr>
          <a:xfrm>
            <a:off x="1650365" y="2068830"/>
            <a:ext cx="2425700" cy="442595"/>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与德国合作共建</a:t>
            </a:r>
            <a:endPar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9" name="出自【趣你的PPT】(微信:qunideppt)：最优质的PPT资源库"/>
          <p:cNvSpPr/>
          <p:nvPr/>
        </p:nvSpPr>
        <p:spPr>
          <a:xfrm>
            <a:off x="10713522" y="2000880"/>
            <a:ext cx="606056" cy="606056"/>
          </a:xfrm>
          <a:prstGeom prst="ellipse">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chemeClr val="bg1"/>
              </a:solidFill>
            </a:endParaRPr>
          </a:p>
        </p:txBody>
      </p:sp>
      <p:sp>
        <p:nvSpPr>
          <p:cNvPr id="110" name="出自【趣你的PPT】(微信:qunideppt)：最优质的PPT资源库"/>
          <p:cNvSpPr txBox="1"/>
          <p:nvPr/>
        </p:nvSpPr>
        <p:spPr>
          <a:xfrm>
            <a:off x="8406765" y="2002155"/>
            <a:ext cx="1961515" cy="885825"/>
          </a:xfrm>
          <a:prstGeom prst="rect">
            <a:avLst/>
          </a:prstGeom>
          <a:noFill/>
        </p:spPr>
        <p:txBody>
          <a:bodyPr wrap="square" lIns="0" tIns="0" rIns="0" bIns="0" rtlCol="0" anchor="t" anchorCtr="0">
            <a:spAutoFit/>
          </a:bodyPr>
          <a:p>
            <a:pPr algn="r" defTabSz="1216660">
              <a:lnSpc>
                <a:spcPct val="120000"/>
              </a:lnSpc>
              <a:spcBef>
                <a:spcPct val="20000"/>
              </a:spcBef>
              <a:defRP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省级一流专业建设点</a:t>
            </a:r>
            <a:endPar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2" name="出自【趣你的PPT】(微信:qunideppt)：最优质的PPT资源库"/>
          <p:cNvSpPr/>
          <p:nvPr/>
        </p:nvSpPr>
        <p:spPr>
          <a:xfrm>
            <a:off x="834495" y="3537374"/>
            <a:ext cx="606056" cy="606056"/>
          </a:xfrm>
          <a:prstGeom prst="ellipse">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chemeClr val="bg1"/>
              </a:solidFill>
            </a:endParaRPr>
          </a:p>
        </p:txBody>
      </p:sp>
      <p:sp>
        <p:nvSpPr>
          <p:cNvPr id="113" name="出自【趣你的PPT】(微信:qunideppt)：最优质的PPT资源库"/>
          <p:cNvSpPr txBox="1"/>
          <p:nvPr/>
        </p:nvSpPr>
        <p:spPr>
          <a:xfrm>
            <a:off x="1732280" y="3555365"/>
            <a:ext cx="2167255" cy="442595"/>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模块化培养模式</a:t>
            </a:r>
            <a:endPar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5" name="出自【趣你的PPT】(微信:qunideppt)：最优质的PPT资源库"/>
          <p:cNvSpPr/>
          <p:nvPr/>
        </p:nvSpPr>
        <p:spPr>
          <a:xfrm>
            <a:off x="10713522" y="3535965"/>
            <a:ext cx="606056" cy="606056"/>
          </a:xfrm>
          <a:prstGeom prst="ellipse">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chemeClr val="bg1">
                  <a:lumMod val="95000"/>
                </a:schemeClr>
              </a:solidFill>
            </a:endParaRPr>
          </a:p>
        </p:txBody>
      </p:sp>
      <p:sp>
        <p:nvSpPr>
          <p:cNvPr id="116" name="出自【趣你的PPT】(微信:qunideppt)：最优质的PPT资源库"/>
          <p:cNvSpPr txBox="1"/>
          <p:nvPr/>
        </p:nvSpPr>
        <p:spPr>
          <a:xfrm>
            <a:off x="8529955" y="3526155"/>
            <a:ext cx="2023110" cy="885825"/>
          </a:xfrm>
          <a:prstGeom prst="rect">
            <a:avLst/>
          </a:prstGeom>
          <a:noFill/>
        </p:spPr>
        <p:txBody>
          <a:bodyPr wrap="square" lIns="0" tIns="0" rIns="0" bIns="0" rtlCol="0" anchor="t" anchorCtr="0">
            <a:spAutoFit/>
          </a:bodyPr>
          <a:p>
            <a:pPr algn="r" defTabSz="1216660">
              <a:lnSpc>
                <a:spcPct val="120000"/>
              </a:lnSpc>
              <a:spcBef>
                <a:spcPct val="20000"/>
              </a:spcBef>
              <a:defRPr/>
            </a:pPr>
            <a:r>
              <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积极开展各种专业技能比赛</a:t>
            </a:r>
            <a:endPar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8" name="出自【趣你的PPT】(微信:qunideppt)：最优质的PPT资源库"/>
          <p:cNvSpPr/>
          <p:nvPr/>
        </p:nvSpPr>
        <p:spPr>
          <a:xfrm>
            <a:off x="834495" y="5072459"/>
            <a:ext cx="606056" cy="606056"/>
          </a:xfrm>
          <a:prstGeom prst="ellipse">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chemeClr val="bg1">
                  <a:lumMod val="95000"/>
                </a:schemeClr>
              </a:solidFill>
            </a:endParaRPr>
          </a:p>
        </p:txBody>
      </p:sp>
      <p:sp>
        <p:nvSpPr>
          <p:cNvPr id="119" name="出自【趣你的PPT】(微信:qunideppt)：最优质的PPT资源库"/>
          <p:cNvSpPr txBox="1"/>
          <p:nvPr/>
        </p:nvSpPr>
        <p:spPr>
          <a:xfrm>
            <a:off x="1732280" y="5078730"/>
            <a:ext cx="2167255" cy="885825"/>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校企合作，注重实践教学</a:t>
            </a:r>
            <a:endPar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1" name="出自【趣你的PPT】(微信:qunideppt)：最优质的PPT资源库"/>
          <p:cNvSpPr/>
          <p:nvPr/>
        </p:nvSpPr>
        <p:spPr>
          <a:xfrm>
            <a:off x="10713522" y="5072320"/>
            <a:ext cx="606056" cy="606056"/>
          </a:xfrm>
          <a:prstGeom prst="ellipse">
            <a:avLst/>
          </a:prstGeom>
          <a:solidFill>
            <a:srgbClr val="FBA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chemeClr val="bg1"/>
              </a:solidFill>
            </a:endParaRPr>
          </a:p>
        </p:txBody>
      </p:sp>
      <p:sp>
        <p:nvSpPr>
          <p:cNvPr id="122" name="出自【趣你的PPT】(微信:qunideppt)：最优质的PPT资源库"/>
          <p:cNvSpPr txBox="1"/>
          <p:nvPr/>
        </p:nvSpPr>
        <p:spPr>
          <a:xfrm>
            <a:off x="8090535" y="5005705"/>
            <a:ext cx="2372995" cy="885825"/>
          </a:xfrm>
          <a:prstGeom prst="rect">
            <a:avLst/>
          </a:prstGeom>
          <a:noFill/>
        </p:spPr>
        <p:txBody>
          <a:bodyPr wrap="square" lIns="0" tIns="0" rIns="0" bIns="0" rtlCol="0" anchor="t" anchorCtr="0">
            <a:spAutoFit/>
          </a:bodyPr>
          <a:p>
            <a:pPr algn="r" defTabSz="1216660">
              <a:lnSpc>
                <a:spcPct val="120000"/>
              </a:lnSpc>
              <a:spcBef>
                <a:spcPct val="20000"/>
              </a:spcBef>
              <a:defRPr/>
            </a:pPr>
            <a:r>
              <a:rPr lang="en-US" altLang="zh-CN"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开设前沿课程拓宽学生视野</a:t>
            </a:r>
            <a:endParaRPr lang="zh-CN" altLang="en-US" sz="2400" b="1"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4" name="出自【趣你的PPT】(微信:qunideppt)：最优质的PPT资源库"/>
          <p:cNvSpPr txBox="1"/>
          <p:nvPr/>
        </p:nvSpPr>
        <p:spPr>
          <a:xfrm>
            <a:off x="718051" y="15051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专业特色</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124" name="出自【趣你的PPT】(微信:qunideppt)：最优质的PPT资源库"/>
          <p:cNvSpPr txBox="1"/>
          <p:nvPr/>
        </p:nvSpPr>
        <p:spPr>
          <a:xfrm>
            <a:off x="666616" y="15051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师资力量</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50" name="AutoShape 11"/>
          <p:cNvSpPr/>
          <p:nvPr/>
        </p:nvSpPr>
        <p:spPr>
          <a:xfrm>
            <a:off x="395605" y="1756410"/>
            <a:ext cx="10815320" cy="3803650"/>
          </a:xfrm>
          <a:prstGeom prst="roundRect">
            <a:avLst>
              <a:gd name="adj" fmla="val 6968"/>
            </a:avLst>
          </a:prstGeom>
          <a:solidFill>
            <a:schemeClr val="bg1">
              <a:alpha val="59999"/>
            </a:schemeClr>
          </a:solidFill>
          <a:ln w="9525" cap="flat" cmpd="sng">
            <a:solidFill>
              <a:srgbClr val="759FBB"/>
            </a:solidFill>
            <a:prstDash val="solid"/>
            <a:headEnd type="none" w="med" len="med"/>
            <a:tailEnd type="none" w="med" len="med"/>
          </a:ln>
        </p:spPr>
        <p:txBody>
          <a:bodyPr wrap="none" lIns="270000" anchor="ctr"/>
          <a:p>
            <a:pPr algn="l"/>
            <a:endParaRPr lang="zh-CN" altLang="en-US" b="1" dirty="0">
              <a:solidFill>
                <a:schemeClr val="tx1"/>
              </a:solidFill>
              <a:latin typeface="Arial" panose="020B0604020202020204" pitchFamily="34" charset="0"/>
              <a:ea typeface="宋体" panose="02010600030101010101" pitchFamily="2" charset="-122"/>
            </a:endParaRPr>
          </a:p>
        </p:txBody>
      </p:sp>
      <p:sp>
        <p:nvSpPr>
          <p:cNvPr id="27651" name="Text Box 19"/>
          <p:cNvSpPr txBox="1"/>
          <p:nvPr/>
        </p:nvSpPr>
        <p:spPr>
          <a:xfrm>
            <a:off x="428625" y="2016760"/>
            <a:ext cx="10542905" cy="3322955"/>
          </a:xfrm>
          <a:prstGeom prst="rect">
            <a:avLst/>
          </a:prstGeom>
          <a:noFill/>
          <a:ln w="9525">
            <a:noFill/>
          </a:ln>
        </p:spPr>
        <p:txBody>
          <a:bodyPr wrap="square">
            <a:spAutoFit/>
          </a:bodyPr>
          <a:p>
            <a:pPr algn="l">
              <a:lnSpc>
                <a:spcPct val="150000"/>
              </a:lnSpc>
              <a:buClr>
                <a:srgbClr val="FF0000"/>
              </a:buClr>
              <a:buFont typeface="Wingdings" panose="05000000000000000000" pitchFamily="2" charset="2"/>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        拥有专职教师</a:t>
            </a:r>
            <a:r>
              <a:rPr lang="en-US" altLang="zh-CN"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26</a:t>
            </a:r>
            <a:r>
              <a:rPr lang="zh-CN" altLang="en-US"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名</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，其中教授 </a:t>
            </a:r>
            <a:r>
              <a:rPr lang="en-US" altLang="zh-CN"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人，副教授 </a:t>
            </a:r>
            <a:r>
              <a:rPr lang="en-US" altLang="zh-CN"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9</a:t>
            </a:r>
            <a:r>
              <a:rPr lang="en-US" altLang="zh-CN"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，博士 </a:t>
            </a:r>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 </a:t>
            </a:r>
            <a:endPar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
                <a:srgbClr val="FF0000"/>
              </a:buClr>
              <a:buFont typeface="Wingdings" panose="05000000000000000000" pitchFamily="2" charset="2"/>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        人，</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 硕士生导师 </a:t>
            </a:r>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人</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
                <a:srgbClr val="FF0000"/>
              </a:buClr>
              <a:buFont typeface="Wingdings" panose="05000000000000000000" pitchFamily="2" charset="2"/>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        校内兼职</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教师 </a:t>
            </a:r>
            <a:r>
              <a:rPr lang="en-US" altLang="zh-CN"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sym typeface="+mn-ea"/>
              </a:rPr>
              <a:t>6 </a:t>
            </a:r>
            <a:r>
              <a:rPr lang="zh-CN" altLang="en-US"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sym typeface="+mn-ea"/>
              </a:rPr>
              <a:t>名</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，其中</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教授 </a:t>
            </a:r>
            <a:r>
              <a:rPr lang="en-US" altLang="zh-CN" sz="28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人</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
                <a:srgbClr val="FF0000"/>
              </a:buClr>
              <a:buFont typeface="Wingdings" panose="05000000000000000000" pitchFamily="2" charset="2"/>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        教师队伍实践经验丰富，</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专任教师均有企业或服务地方工作</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buClr>
                <a:srgbClr val="FF0000"/>
              </a:buClr>
              <a:buFont typeface="Wingdings" panose="05000000000000000000" pitchFamily="2" charset="2"/>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        经历</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dirty="0">
              <a:solidFill>
                <a:srgbClr val="0033CC"/>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81" name="圆角矩形 10"/>
          <p:cNvSpPr/>
          <p:nvPr/>
        </p:nvSpPr>
        <p:spPr>
          <a:xfrm>
            <a:off x="890905" y="2292350"/>
            <a:ext cx="207010" cy="163830"/>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2" name="圆角矩形 10"/>
          <p:cNvSpPr/>
          <p:nvPr/>
        </p:nvSpPr>
        <p:spPr>
          <a:xfrm>
            <a:off x="890905" y="3596640"/>
            <a:ext cx="207010" cy="163830"/>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3" name="圆角矩形 10"/>
          <p:cNvSpPr/>
          <p:nvPr/>
        </p:nvSpPr>
        <p:spPr>
          <a:xfrm>
            <a:off x="890905" y="4225290"/>
            <a:ext cx="207010" cy="163830"/>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Tree>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124" name="出自【趣你的PPT】(微信:qunideppt)：最优质的PPT资源库"/>
          <p:cNvSpPr txBox="1"/>
          <p:nvPr/>
        </p:nvSpPr>
        <p:spPr>
          <a:xfrm>
            <a:off x="539616" y="15051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人才培养</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6" name="AutoShape 11"/>
          <p:cNvSpPr/>
          <p:nvPr/>
        </p:nvSpPr>
        <p:spPr>
          <a:xfrm>
            <a:off x="539750" y="2245995"/>
            <a:ext cx="11150600" cy="4145280"/>
          </a:xfrm>
          <a:prstGeom prst="roundRect">
            <a:avLst>
              <a:gd name="adj" fmla="val 6968"/>
            </a:avLst>
          </a:prstGeom>
          <a:solidFill>
            <a:schemeClr val="bg1">
              <a:alpha val="59999"/>
            </a:schemeClr>
          </a:solidFill>
          <a:ln w="9525" cap="flat" cmpd="sng">
            <a:solidFill>
              <a:srgbClr val="759FBB"/>
            </a:solidFill>
            <a:prstDash val="solid"/>
            <a:headEnd type="none" w="med" len="med"/>
            <a:tailEnd type="none" w="med" len="med"/>
          </a:ln>
        </p:spPr>
        <p:txBody>
          <a:bodyPr wrap="none" lIns="270000" anchor="ctr"/>
          <a:p>
            <a:pPr algn="l"/>
            <a:endParaRPr lang="zh-CN" altLang="en-US" sz="2400" b="1" dirty="0">
              <a:solidFill>
                <a:schemeClr val="tx1"/>
              </a:solidFill>
              <a:latin typeface="Arial" panose="020B0604020202020204" pitchFamily="34" charset="0"/>
              <a:ea typeface="宋体" panose="02010600030101010101" pitchFamily="2" charset="-122"/>
            </a:endParaRPr>
          </a:p>
        </p:txBody>
      </p:sp>
      <p:sp>
        <p:nvSpPr>
          <p:cNvPr id="11270" name="Rectangle 17"/>
          <p:cNvSpPr/>
          <p:nvPr/>
        </p:nvSpPr>
        <p:spPr>
          <a:xfrm>
            <a:off x="833120" y="2406650"/>
            <a:ext cx="10434955" cy="3636010"/>
          </a:xfrm>
          <a:prstGeom prst="rect">
            <a:avLst/>
          </a:prstGeom>
          <a:noFill/>
          <a:ln w="9525">
            <a:noFill/>
          </a:ln>
        </p:spPr>
        <p:txBody>
          <a:bodyPr wrap="square" anchor="ctr">
            <a:spAutoFit/>
          </a:bodyPr>
          <a:p>
            <a:pPr indent="0" algn="just">
              <a:lnSpc>
                <a:spcPct val="120000"/>
              </a:lnSpc>
              <a:buClr>
                <a:srgbClr val="FF3300"/>
              </a:buClr>
              <a:buNone/>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本专业以德智体美劳全面发展的社会主义事业合格建设者和可靠接班人为总培养目标，旨在培养适应安徽省及周边地区经济社会发展的需要，具有较强的实践能力、 创新能力、可持续发展潜力和一定国际视野，受到工程师素质基础训练，能胜任土木 工程及其相关领域独立承担各类工程的技术与管理工作的</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应用型高级专门人才</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。学生毕业就业5年左右时间能够独立进行土木工程项目的开发、设计、建造，成为项目的技术骨干，能够胜任</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工程项目技术负责人、项目经理</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等岗位工作，并具备取得相应职业资格和专业技术职称的能力。</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271" name="AutoShape 12"/>
          <p:cNvSpPr/>
          <p:nvPr/>
        </p:nvSpPr>
        <p:spPr>
          <a:xfrm>
            <a:off x="539433" y="1241425"/>
            <a:ext cx="2303462" cy="517525"/>
          </a:xfrm>
          <a:prstGeom prst="roundRect">
            <a:avLst>
              <a:gd name="adj" fmla="val 50000"/>
            </a:avLst>
          </a:prstGeom>
          <a:solidFill>
            <a:schemeClr val="bg1">
              <a:alpha val="59999"/>
            </a:schemeClr>
          </a:solidFill>
          <a:ln w="9525" cap="flat" cmpd="sng">
            <a:solidFill>
              <a:srgbClr val="759FBB"/>
            </a:solidFill>
            <a:prstDash val="solid"/>
            <a:headEnd type="none" w="med" len="med"/>
            <a:tailEnd type="none" w="med" len="med"/>
          </a:ln>
        </p:spPr>
        <p:txBody>
          <a:bodyPr wrap="none" anchor="ctr"/>
          <a:p>
            <a:pPr indent="0" algn="l" latinLnBrk="1">
              <a:lnSpc>
                <a:spcPct val="110000"/>
              </a:lnSpc>
              <a:buFont typeface="Wingdings" panose="05000000000000000000" pitchFamily="2" charset="2"/>
              <a:buNone/>
            </a:pPr>
            <a:r>
              <a:rPr lang="en-US" altLang="zh-CN"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培养目标</a:t>
            </a:r>
            <a:endParaRPr lang="zh-CN" altLang="en-US"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81" name="圆角矩形 10"/>
          <p:cNvSpPr/>
          <p:nvPr/>
        </p:nvSpPr>
        <p:spPr>
          <a:xfrm>
            <a:off x="833120" y="140779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124" name="出自【趣你的PPT】(微信:qunideppt)：最优质的PPT资源库"/>
          <p:cNvSpPr txBox="1"/>
          <p:nvPr/>
        </p:nvSpPr>
        <p:spPr>
          <a:xfrm>
            <a:off x="646296" y="12765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人才培养</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16792" name="Oval 3"/>
          <p:cNvSpPr/>
          <p:nvPr/>
        </p:nvSpPr>
        <p:spPr>
          <a:xfrm>
            <a:off x="6757988" y="2065338"/>
            <a:ext cx="2971800" cy="2971800"/>
          </a:xfrm>
          <a:prstGeom prst="ellipse">
            <a:avLst/>
          </a:prstGeom>
          <a:noFill/>
          <a:ln w="38100" cap="flat" cmpd="sng">
            <a:solidFill>
              <a:srgbClr val="800080"/>
            </a:solidFill>
            <a:prstDash val="solid"/>
            <a:round/>
            <a:headEnd type="none" w="med" len="med"/>
            <a:tailEnd type="none" w="med" len="med"/>
          </a:ln>
          <a:effectLst>
            <a:outerShdw dist="35921" dir="2699999" algn="ctr" rotWithShape="0">
              <a:srgbClr val="080808">
                <a:alpha val="50000"/>
              </a:srgbClr>
            </a:outerShdw>
          </a:effectLst>
        </p:spPr>
        <p:txBody>
          <a:bodyPr wrap="none" anchor="ctr"/>
          <a:p>
            <a:endParaRPr lang="zh-CN" altLang="en-US" sz="2000" dirty="0">
              <a:latin typeface="黑体" panose="02010609060101010101" pitchFamily="49" charset="-122"/>
              <a:ea typeface="黑体" panose="02010609060101010101" pitchFamily="49" charset="-122"/>
            </a:endParaRPr>
          </a:p>
        </p:txBody>
      </p:sp>
      <p:sp>
        <p:nvSpPr>
          <p:cNvPr id="116793" name="Oval 4"/>
          <p:cNvSpPr/>
          <p:nvPr/>
        </p:nvSpPr>
        <p:spPr>
          <a:xfrm>
            <a:off x="2397125" y="2065338"/>
            <a:ext cx="2971800" cy="2971800"/>
          </a:xfrm>
          <a:prstGeom prst="ellipse">
            <a:avLst/>
          </a:prstGeom>
          <a:noFill/>
          <a:ln w="38100" cap="flat" cmpd="sng">
            <a:solidFill>
              <a:srgbClr val="C0504D"/>
            </a:solidFill>
            <a:prstDash val="solid"/>
            <a:round/>
            <a:headEnd type="none" w="med" len="med"/>
            <a:tailEnd type="none" w="med" len="med"/>
          </a:ln>
          <a:effectLst>
            <a:outerShdw dist="35921" dir="2699999" algn="ctr" rotWithShape="0">
              <a:srgbClr val="080808">
                <a:alpha val="50000"/>
              </a:srgbClr>
            </a:outerShdw>
          </a:effectLst>
        </p:spPr>
        <p:txBody>
          <a:bodyPr wrap="none" anchor="ctr"/>
          <a:p>
            <a:endParaRPr lang="zh-CN" altLang="en-US" sz="2000" dirty="0">
              <a:latin typeface="黑体" panose="02010609060101010101" pitchFamily="49" charset="-122"/>
              <a:ea typeface="黑体" panose="02010609060101010101" pitchFamily="49" charset="-122"/>
            </a:endParaRPr>
          </a:p>
        </p:txBody>
      </p:sp>
      <p:grpSp>
        <p:nvGrpSpPr>
          <p:cNvPr id="116795" name="Group 15"/>
          <p:cNvGrpSpPr/>
          <p:nvPr/>
        </p:nvGrpSpPr>
        <p:grpSpPr>
          <a:xfrm>
            <a:off x="2822575" y="1676400"/>
            <a:ext cx="1000125" cy="977900"/>
            <a:chOff x="480" y="1200"/>
            <a:chExt cx="1042" cy="1019"/>
          </a:xfrm>
        </p:grpSpPr>
        <p:grpSp>
          <p:nvGrpSpPr>
            <p:cNvPr id="14340" name="Group 16"/>
            <p:cNvGrpSpPr/>
            <p:nvPr/>
          </p:nvGrpSpPr>
          <p:grpSpPr>
            <a:xfrm>
              <a:off x="480" y="1200"/>
              <a:ext cx="1042" cy="1019"/>
              <a:chOff x="480" y="1200"/>
              <a:chExt cx="1042" cy="1019"/>
            </a:xfrm>
          </p:grpSpPr>
          <p:pic>
            <p:nvPicPr>
              <p:cNvPr id="14341" name="Picture 1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14342" name="Oval 18"/>
              <p:cNvSpPr/>
              <p:nvPr/>
            </p:nvSpPr>
            <p:spPr>
              <a:xfrm>
                <a:off x="480" y="1200"/>
                <a:ext cx="1035" cy="1019"/>
              </a:xfrm>
              <a:prstGeom prst="ellipse">
                <a:avLst/>
              </a:prstGeom>
              <a:gradFill rotWithShape="1">
                <a:gsLst>
                  <a:gs pos="0">
                    <a:srgbClr val="C0504D"/>
                  </a:gs>
                  <a:gs pos="50000">
                    <a:srgbClr val="592524"/>
                  </a:gs>
                  <a:gs pos="100000">
                    <a:srgbClr val="C0504D"/>
                  </a:gs>
                </a:gsLst>
                <a:lin ang="5400000" scaled="1"/>
                <a:tileRect/>
              </a:gradFill>
              <a:ln w="9525">
                <a:noFill/>
              </a:ln>
            </p:spPr>
            <p:txBody>
              <a:bodyPr wrap="none" anchor="ctr"/>
              <a:p>
                <a:endParaRPr lang="zh-CN" altLang="en-US" sz="2000" dirty="0">
                  <a:latin typeface="黑体" panose="02010609060101010101" pitchFamily="49" charset="-122"/>
                  <a:ea typeface="黑体" panose="02010609060101010101" pitchFamily="49" charset="-122"/>
                </a:endParaRPr>
              </a:p>
            </p:txBody>
          </p:sp>
        </p:grpSp>
        <p:pic>
          <p:nvPicPr>
            <p:cNvPr id="14343" name="Picture 1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116800" name="Text Box 30"/>
          <p:cNvSpPr txBox="1"/>
          <p:nvPr/>
        </p:nvSpPr>
        <p:spPr>
          <a:xfrm>
            <a:off x="2851150" y="1748790"/>
            <a:ext cx="936625" cy="829945"/>
          </a:xfrm>
          <a:prstGeom prst="rect">
            <a:avLst/>
          </a:prstGeom>
          <a:noFill/>
          <a:ln w="9525">
            <a:noFill/>
          </a:ln>
        </p:spPr>
        <p:txBody>
          <a:bodyPr anchor="t">
            <a:spAutoFit/>
          </a:bodyPr>
          <a:p>
            <a:pPr algn="ctr">
              <a:spcBef>
                <a:spcPct val="50000"/>
              </a:spcBef>
            </a:pPr>
            <a:r>
              <a:rPr lang="zh-CN" altLang="en-US" sz="2400" dirty="0">
                <a:solidFill>
                  <a:srgbClr val="F8F8F8"/>
                </a:solidFill>
                <a:latin typeface="微软雅黑" panose="020B0503020204020204" pitchFamily="34" charset="-122"/>
                <a:ea typeface="微软雅黑" panose="020B0503020204020204" pitchFamily="34" charset="-122"/>
              </a:rPr>
              <a:t>工程设计</a:t>
            </a:r>
            <a:endParaRPr lang="zh-CN" altLang="en-US" sz="2400" dirty="0">
              <a:solidFill>
                <a:srgbClr val="F8F8F8"/>
              </a:solidFill>
              <a:latin typeface="微软雅黑" panose="020B0503020204020204" pitchFamily="34" charset="-122"/>
              <a:ea typeface="微软雅黑" panose="020B0503020204020204" pitchFamily="34" charset="-122"/>
            </a:endParaRPr>
          </a:p>
        </p:txBody>
      </p:sp>
      <p:grpSp>
        <p:nvGrpSpPr>
          <p:cNvPr id="116802" name="Group 45"/>
          <p:cNvGrpSpPr/>
          <p:nvPr/>
        </p:nvGrpSpPr>
        <p:grpSpPr>
          <a:xfrm>
            <a:off x="8335963" y="1706563"/>
            <a:ext cx="1000125" cy="977900"/>
            <a:chOff x="480" y="1200"/>
            <a:chExt cx="1042" cy="1019"/>
          </a:xfrm>
        </p:grpSpPr>
        <p:grpSp>
          <p:nvGrpSpPr>
            <p:cNvPr id="14346" name="Group 46"/>
            <p:cNvGrpSpPr/>
            <p:nvPr/>
          </p:nvGrpSpPr>
          <p:grpSpPr>
            <a:xfrm>
              <a:off x="480" y="1200"/>
              <a:ext cx="1042" cy="1019"/>
              <a:chOff x="480" y="1200"/>
              <a:chExt cx="1042" cy="1019"/>
            </a:xfrm>
          </p:grpSpPr>
          <p:pic>
            <p:nvPicPr>
              <p:cNvPr id="14347" name="Picture 4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14348" name="Oval 48"/>
              <p:cNvSpPr/>
              <p:nvPr/>
            </p:nvSpPr>
            <p:spPr>
              <a:xfrm>
                <a:off x="480" y="1200"/>
                <a:ext cx="1035" cy="1019"/>
              </a:xfrm>
              <a:prstGeom prst="ellipse">
                <a:avLst/>
              </a:prstGeom>
              <a:gradFill rotWithShape="1">
                <a:gsLst>
                  <a:gs pos="0">
                    <a:srgbClr val="800080"/>
                  </a:gs>
                  <a:gs pos="50000">
                    <a:srgbClr val="450045"/>
                  </a:gs>
                  <a:gs pos="100000">
                    <a:srgbClr val="800080"/>
                  </a:gs>
                </a:gsLst>
                <a:lin ang="5400000" scaled="1"/>
                <a:tileRect/>
              </a:gradFill>
              <a:ln w="9525">
                <a:noFill/>
              </a:ln>
            </p:spPr>
            <p:txBody>
              <a:bodyPr wrap="none" anchor="ctr"/>
              <a:p>
                <a:endParaRPr lang="zh-CN" altLang="en-US" sz="2000" dirty="0">
                  <a:latin typeface="黑体" panose="02010609060101010101" pitchFamily="49" charset="-122"/>
                  <a:ea typeface="黑体" panose="02010609060101010101" pitchFamily="49" charset="-122"/>
                </a:endParaRPr>
              </a:p>
            </p:txBody>
          </p:sp>
        </p:grpSp>
        <p:pic>
          <p:nvPicPr>
            <p:cNvPr id="14349" name="Picture 4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116807" name="Text Box 50"/>
          <p:cNvSpPr txBox="1"/>
          <p:nvPr/>
        </p:nvSpPr>
        <p:spPr>
          <a:xfrm>
            <a:off x="8328025" y="1821180"/>
            <a:ext cx="1060450" cy="829945"/>
          </a:xfrm>
          <a:prstGeom prst="rect">
            <a:avLst/>
          </a:prstGeom>
          <a:noFill/>
          <a:ln w="9525">
            <a:noFill/>
          </a:ln>
        </p:spPr>
        <p:txBody>
          <a:bodyPr anchor="t">
            <a:spAutoFit/>
          </a:bodyPr>
          <a:p>
            <a:pPr algn="ctr"/>
            <a:r>
              <a:rPr lang="zh-CN" altLang="en-US" sz="2400" dirty="0">
                <a:solidFill>
                  <a:srgbClr val="F8F8F8"/>
                </a:solidFill>
                <a:latin typeface="微软雅黑" panose="020B0503020204020204" pitchFamily="34" charset="-122"/>
                <a:ea typeface="微软雅黑" panose="020B0503020204020204" pitchFamily="34" charset="-122"/>
              </a:rPr>
              <a:t>沟通</a:t>
            </a:r>
            <a:endParaRPr lang="zh-CN" altLang="en-US" sz="2400" dirty="0">
              <a:solidFill>
                <a:srgbClr val="F8F8F8"/>
              </a:solidFill>
              <a:latin typeface="微软雅黑" panose="020B0503020204020204" pitchFamily="34" charset="-122"/>
              <a:ea typeface="微软雅黑" panose="020B0503020204020204" pitchFamily="34" charset="-122"/>
            </a:endParaRPr>
          </a:p>
          <a:p>
            <a:pPr algn="ctr"/>
            <a:r>
              <a:rPr lang="zh-CN" altLang="en-US" sz="2400" dirty="0">
                <a:solidFill>
                  <a:srgbClr val="F8F8F8"/>
                </a:solidFill>
                <a:latin typeface="微软雅黑" panose="020B0503020204020204" pitchFamily="34" charset="-122"/>
                <a:ea typeface="微软雅黑" panose="020B0503020204020204" pitchFamily="34" charset="-122"/>
              </a:rPr>
              <a:t>交流</a:t>
            </a:r>
            <a:endParaRPr lang="zh-CN" altLang="en-US" sz="2400" dirty="0">
              <a:solidFill>
                <a:srgbClr val="F8F8F8"/>
              </a:solidFill>
              <a:latin typeface="微软雅黑" panose="020B0503020204020204" pitchFamily="34" charset="-122"/>
              <a:ea typeface="微软雅黑" panose="020B0503020204020204" pitchFamily="34" charset="-122"/>
            </a:endParaRPr>
          </a:p>
        </p:txBody>
      </p:sp>
      <p:grpSp>
        <p:nvGrpSpPr>
          <p:cNvPr id="116808" name="Group 15"/>
          <p:cNvGrpSpPr/>
          <p:nvPr/>
        </p:nvGrpSpPr>
        <p:grpSpPr>
          <a:xfrm>
            <a:off x="2822575" y="4429125"/>
            <a:ext cx="1000125" cy="977900"/>
            <a:chOff x="480" y="1200"/>
            <a:chExt cx="1042" cy="1019"/>
          </a:xfrm>
        </p:grpSpPr>
        <p:grpSp>
          <p:nvGrpSpPr>
            <p:cNvPr id="14352" name="Group 16"/>
            <p:cNvGrpSpPr/>
            <p:nvPr/>
          </p:nvGrpSpPr>
          <p:grpSpPr>
            <a:xfrm>
              <a:off x="480" y="1200"/>
              <a:ext cx="1042" cy="1019"/>
              <a:chOff x="480" y="1200"/>
              <a:chExt cx="1042" cy="1019"/>
            </a:xfrm>
          </p:grpSpPr>
          <p:pic>
            <p:nvPicPr>
              <p:cNvPr id="14353" name="Picture 1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14354" name="Oval 18"/>
              <p:cNvSpPr/>
              <p:nvPr/>
            </p:nvSpPr>
            <p:spPr>
              <a:xfrm>
                <a:off x="480" y="1200"/>
                <a:ext cx="1035" cy="1019"/>
              </a:xfrm>
              <a:prstGeom prst="ellipse">
                <a:avLst/>
              </a:prstGeom>
              <a:gradFill rotWithShape="1">
                <a:gsLst>
                  <a:gs pos="0">
                    <a:srgbClr val="C0504D"/>
                  </a:gs>
                  <a:gs pos="50000">
                    <a:srgbClr val="6C2D2B"/>
                  </a:gs>
                  <a:gs pos="100000">
                    <a:srgbClr val="C0504D"/>
                  </a:gs>
                </a:gsLst>
                <a:lin ang="5400000" scaled="1"/>
                <a:tileRect/>
              </a:gradFill>
              <a:ln w="9525">
                <a:noFill/>
              </a:ln>
            </p:spPr>
            <p:txBody>
              <a:bodyPr wrap="none" anchor="ctr"/>
              <a:p>
                <a:endParaRPr lang="zh-CN" altLang="en-US" sz="2000" dirty="0">
                  <a:latin typeface="黑体" panose="02010609060101010101" pitchFamily="49" charset="-122"/>
                  <a:ea typeface="黑体" panose="02010609060101010101" pitchFamily="49" charset="-122"/>
                </a:endParaRPr>
              </a:p>
            </p:txBody>
          </p:sp>
        </p:grpSp>
        <p:pic>
          <p:nvPicPr>
            <p:cNvPr id="14355" name="Picture 1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116813" name="Text Box 30"/>
          <p:cNvSpPr txBox="1"/>
          <p:nvPr/>
        </p:nvSpPr>
        <p:spPr>
          <a:xfrm>
            <a:off x="2848610" y="4501515"/>
            <a:ext cx="936625" cy="829945"/>
          </a:xfrm>
          <a:prstGeom prst="rect">
            <a:avLst/>
          </a:prstGeom>
          <a:noFill/>
          <a:ln w="9525">
            <a:noFill/>
          </a:ln>
        </p:spPr>
        <p:txBody>
          <a:bodyPr anchor="t">
            <a:spAutoFit/>
          </a:bodyPr>
          <a:p>
            <a:pPr algn="ctr">
              <a:spcBef>
                <a:spcPct val="50000"/>
              </a:spcBef>
            </a:pPr>
            <a:r>
              <a:rPr lang="zh-CN" altLang="en-US" sz="2400" dirty="0">
                <a:solidFill>
                  <a:srgbClr val="F8F8F8"/>
                </a:solidFill>
                <a:latin typeface="微软雅黑" panose="020B0503020204020204" pitchFamily="34" charset="-122"/>
                <a:ea typeface="微软雅黑" panose="020B0503020204020204" pitchFamily="34" charset="-122"/>
              </a:rPr>
              <a:t>工程管理</a:t>
            </a:r>
            <a:endParaRPr lang="zh-CN" altLang="en-US" sz="2400" dirty="0">
              <a:solidFill>
                <a:srgbClr val="F8F8F8"/>
              </a:solidFill>
              <a:latin typeface="微软雅黑" panose="020B0503020204020204" pitchFamily="34" charset="-122"/>
              <a:ea typeface="微软雅黑" panose="020B0503020204020204" pitchFamily="34" charset="-122"/>
            </a:endParaRPr>
          </a:p>
        </p:txBody>
      </p:sp>
      <p:grpSp>
        <p:nvGrpSpPr>
          <p:cNvPr id="116814" name="Group 15"/>
          <p:cNvGrpSpPr/>
          <p:nvPr/>
        </p:nvGrpSpPr>
        <p:grpSpPr>
          <a:xfrm>
            <a:off x="1917700" y="3133725"/>
            <a:ext cx="1000125" cy="977900"/>
            <a:chOff x="480" y="1200"/>
            <a:chExt cx="1042" cy="1019"/>
          </a:xfrm>
        </p:grpSpPr>
        <p:grpSp>
          <p:nvGrpSpPr>
            <p:cNvPr id="14358" name="Group 16"/>
            <p:cNvGrpSpPr/>
            <p:nvPr/>
          </p:nvGrpSpPr>
          <p:grpSpPr>
            <a:xfrm>
              <a:off x="480" y="1200"/>
              <a:ext cx="1042" cy="1019"/>
              <a:chOff x="480" y="1200"/>
              <a:chExt cx="1042" cy="1019"/>
            </a:xfrm>
          </p:grpSpPr>
          <p:pic>
            <p:nvPicPr>
              <p:cNvPr id="14359" name="Picture 1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14360" name="Oval 18"/>
              <p:cNvSpPr/>
              <p:nvPr/>
            </p:nvSpPr>
            <p:spPr>
              <a:xfrm>
                <a:off x="480" y="1200"/>
                <a:ext cx="1035" cy="1019"/>
              </a:xfrm>
              <a:prstGeom prst="ellipse">
                <a:avLst/>
              </a:prstGeom>
              <a:gradFill rotWithShape="1">
                <a:gsLst>
                  <a:gs pos="0">
                    <a:srgbClr val="C0504D"/>
                  </a:gs>
                  <a:gs pos="50000">
                    <a:srgbClr val="6C2D2B"/>
                  </a:gs>
                  <a:gs pos="100000">
                    <a:srgbClr val="C0504D"/>
                  </a:gs>
                </a:gsLst>
                <a:lin ang="5400000" scaled="1"/>
                <a:tileRect/>
              </a:gradFill>
              <a:ln w="9525">
                <a:noFill/>
              </a:ln>
            </p:spPr>
            <p:txBody>
              <a:bodyPr wrap="none" anchor="ctr"/>
              <a:p>
                <a:endParaRPr lang="zh-CN" altLang="en-US" sz="2000" dirty="0">
                  <a:latin typeface="黑体" panose="02010609060101010101" pitchFamily="49" charset="-122"/>
                  <a:ea typeface="黑体" panose="02010609060101010101" pitchFamily="49" charset="-122"/>
                </a:endParaRPr>
              </a:p>
            </p:txBody>
          </p:sp>
        </p:grpSp>
        <p:pic>
          <p:nvPicPr>
            <p:cNvPr id="14361" name="Picture 1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116819" name="Text Box 30"/>
          <p:cNvSpPr txBox="1"/>
          <p:nvPr/>
        </p:nvSpPr>
        <p:spPr>
          <a:xfrm>
            <a:off x="1974215" y="3208020"/>
            <a:ext cx="936625" cy="829945"/>
          </a:xfrm>
          <a:prstGeom prst="rect">
            <a:avLst/>
          </a:prstGeom>
          <a:noFill/>
          <a:ln w="9525">
            <a:noFill/>
          </a:ln>
        </p:spPr>
        <p:txBody>
          <a:bodyPr anchor="t">
            <a:spAutoFit/>
          </a:bodyPr>
          <a:p>
            <a:pPr algn="ctr">
              <a:spcBef>
                <a:spcPct val="50000"/>
              </a:spcBef>
            </a:pPr>
            <a:r>
              <a:rPr lang="zh-CN" altLang="en-US" sz="2400" dirty="0">
                <a:solidFill>
                  <a:srgbClr val="F8F8F8"/>
                </a:solidFill>
                <a:latin typeface="微软雅黑" panose="020B0503020204020204" pitchFamily="34" charset="-122"/>
                <a:ea typeface="微软雅黑" panose="020B0503020204020204" pitchFamily="34" charset="-122"/>
              </a:rPr>
              <a:t>工程施工</a:t>
            </a:r>
            <a:endParaRPr lang="zh-CN" altLang="en-US" sz="2400" dirty="0">
              <a:solidFill>
                <a:srgbClr val="F8F8F8"/>
              </a:solidFill>
              <a:latin typeface="微软雅黑" panose="020B0503020204020204" pitchFamily="34" charset="-122"/>
              <a:ea typeface="微软雅黑" panose="020B0503020204020204" pitchFamily="34" charset="-122"/>
            </a:endParaRPr>
          </a:p>
        </p:txBody>
      </p:sp>
      <p:grpSp>
        <p:nvGrpSpPr>
          <p:cNvPr id="116820" name="Group 45"/>
          <p:cNvGrpSpPr/>
          <p:nvPr/>
        </p:nvGrpSpPr>
        <p:grpSpPr>
          <a:xfrm>
            <a:off x="8335963" y="4316413"/>
            <a:ext cx="1000125" cy="977900"/>
            <a:chOff x="480" y="1200"/>
            <a:chExt cx="1042" cy="1019"/>
          </a:xfrm>
        </p:grpSpPr>
        <p:grpSp>
          <p:nvGrpSpPr>
            <p:cNvPr id="14364" name="Group 46"/>
            <p:cNvGrpSpPr/>
            <p:nvPr/>
          </p:nvGrpSpPr>
          <p:grpSpPr>
            <a:xfrm>
              <a:off x="480" y="1200"/>
              <a:ext cx="1042" cy="1019"/>
              <a:chOff x="480" y="1200"/>
              <a:chExt cx="1042" cy="1019"/>
            </a:xfrm>
          </p:grpSpPr>
          <p:pic>
            <p:nvPicPr>
              <p:cNvPr id="14365" name="Picture 4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14366" name="Oval 48"/>
              <p:cNvSpPr/>
              <p:nvPr/>
            </p:nvSpPr>
            <p:spPr>
              <a:xfrm>
                <a:off x="480" y="1200"/>
                <a:ext cx="1035" cy="1019"/>
              </a:xfrm>
              <a:prstGeom prst="ellipse">
                <a:avLst/>
              </a:prstGeom>
              <a:gradFill rotWithShape="1">
                <a:gsLst>
                  <a:gs pos="0">
                    <a:srgbClr val="800080"/>
                  </a:gs>
                  <a:gs pos="50000">
                    <a:srgbClr val="450045"/>
                  </a:gs>
                  <a:gs pos="100000">
                    <a:srgbClr val="800080"/>
                  </a:gs>
                </a:gsLst>
                <a:lin ang="5400000" scaled="1"/>
                <a:tileRect/>
              </a:gradFill>
              <a:ln w="9525">
                <a:noFill/>
              </a:ln>
            </p:spPr>
            <p:txBody>
              <a:bodyPr wrap="none" anchor="ctr"/>
              <a:p>
                <a:endParaRPr lang="zh-CN" altLang="en-US" sz="2000" dirty="0">
                  <a:latin typeface="黑体" panose="02010609060101010101" pitchFamily="49" charset="-122"/>
                  <a:ea typeface="黑体" panose="02010609060101010101" pitchFamily="49" charset="-122"/>
                </a:endParaRPr>
              </a:p>
            </p:txBody>
          </p:sp>
        </p:grpSp>
        <p:pic>
          <p:nvPicPr>
            <p:cNvPr id="14367" name="Picture 4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116825" name="Text Box 50"/>
          <p:cNvSpPr txBox="1"/>
          <p:nvPr/>
        </p:nvSpPr>
        <p:spPr>
          <a:xfrm>
            <a:off x="8328025" y="4437063"/>
            <a:ext cx="1060450" cy="829945"/>
          </a:xfrm>
          <a:prstGeom prst="rect">
            <a:avLst/>
          </a:prstGeom>
          <a:noFill/>
          <a:ln w="9525">
            <a:noFill/>
          </a:ln>
        </p:spPr>
        <p:txBody>
          <a:bodyPr anchor="t">
            <a:spAutoFit/>
          </a:bodyPr>
          <a:p>
            <a:pPr algn="ctr"/>
            <a:r>
              <a:rPr lang="zh-CN" altLang="en-US" sz="2400" dirty="0">
                <a:solidFill>
                  <a:srgbClr val="F8F8F8"/>
                </a:solidFill>
                <a:latin typeface="微软雅黑" panose="020B0503020204020204" pitchFamily="34" charset="-122"/>
                <a:ea typeface="微软雅黑" panose="020B0503020204020204" pitchFamily="34" charset="-122"/>
              </a:rPr>
              <a:t>实践</a:t>
            </a:r>
            <a:endParaRPr lang="zh-CN" altLang="en-US" sz="2400" dirty="0">
              <a:solidFill>
                <a:srgbClr val="F8F8F8"/>
              </a:solidFill>
              <a:latin typeface="微软雅黑" panose="020B0503020204020204" pitchFamily="34" charset="-122"/>
              <a:ea typeface="微软雅黑" panose="020B0503020204020204" pitchFamily="34" charset="-122"/>
            </a:endParaRPr>
          </a:p>
          <a:p>
            <a:pPr algn="ctr"/>
            <a:r>
              <a:rPr lang="zh-CN" altLang="en-US" sz="2400" dirty="0">
                <a:solidFill>
                  <a:srgbClr val="F8F8F8"/>
                </a:solidFill>
                <a:latin typeface="微软雅黑" panose="020B0503020204020204" pitchFamily="34" charset="-122"/>
                <a:ea typeface="微软雅黑" panose="020B0503020204020204" pitchFamily="34" charset="-122"/>
              </a:rPr>
              <a:t>能力</a:t>
            </a:r>
            <a:endParaRPr lang="zh-CN" altLang="en-US" sz="2400" dirty="0">
              <a:solidFill>
                <a:srgbClr val="F8F8F8"/>
              </a:solidFill>
              <a:latin typeface="微软雅黑" panose="020B0503020204020204" pitchFamily="34" charset="-122"/>
              <a:ea typeface="微软雅黑" panose="020B0503020204020204" pitchFamily="34" charset="-122"/>
            </a:endParaRPr>
          </a:p>
        </p:txBody>
      </p:sp>
      <p:grpSp>
        <p:nvGrpSpPr>
          <p:cNvPr id="116826" name="Group 45"/>
          <p:cNvGrpSpPr/>
          <p:nvPr/>
        </p:nvGrpSpPr>
        <p:grpSpPr>
          <a:xfrm>
            <a:off x="9183688" y="3078163"/>
            <a:ext cx="1000125" cy="977900"/>
            <a:chOff x="480" y="1200"/>
            <a:chExt cx="1042" cy="1019"/>
          </a:xfrm>
        </p:grpSpPr>
        <p:grpSp>
          <p:nvGrpSpPr>
            <p:cNvPr id="14370" name="Group 46"/>
            <p:cNvGrpSpPr/>
            <p:nvPr/>
          </p:nvGrpSpPr>
          <p:grpSpPr>
            <a:xfrm>
              <a:off x="480" y="1200"/>
              <a:ext cx="1042" cy="1019"/>
              <a:chOff x="480" y="1200"/>
              <a:chExt cx="1042" cy="1019"/>
            </a:xfrm>
          </p:grpSpPr>
          <p:pic>
            <p:nvPicPr>
              <p:cNvPr id="14371" name="Picture 47" descr="circuler_1"/>
              <p:cNvPicPr>
                <a:picLocks noChangeAspect="1"/>
              </p:cNvPicPr>
              <p:nvPr/>
            </p:nvPicPr>
            <p:blipFill>
              <a:blip r:embed="rId2"/>
              <a:stretch>
                <a:fillRect/>
              </a:stretch>
            </p:blipFill>
            <p:spPr>
              <a:xfrm>
                <a:off x="480" y="1200"/>
                <a:ext cx="1042" cy="1016"/>
              </a:xfrm>
              <a:prstGeom prst="rect">
                <a:avLst/>
              </a:prstGeom>
              <a:noFill/>
              <a:ln w="9525">
                <a:noFill/>
              </a:ln>
            </p:spPr>
          </p:pic>
          <p:sp>
            <p:nvSpPr>
              <p:cNvPr id="14372" name="Oval 48"/>
              <p:cNvSpPr/>
              <p:nvPr/>
            </p:nvSpPr>
            <p:spPr>
              <a:xfrm>
                <a:off x="480" y="1200"/>
                <a:ext cx="1035" cy="1019"/>
              </a:xfrm>
              <a:prstGeom prst="ellipse">
                <a:avLst/>
              </a:prstGeom>
              <a:gradFill rotWithShape="1">
                <a:gsLst>
                  <a:gs pos="0">
                    <a:srgbClr val="800080"/>
                  </a:gs>
                  <a:gs pos="50000">
                    <a:srgbClr val="450045"/>
                  </a:gs>
                  <a:gs pos="100000">
                    <a:srgbClr val="800080"/>
                  </a:gs>
                </a:gsLst>
                <a:lin ang="5400000" scaled="1"/>
                <a:tileRect/>
              </a:gradFill>
              <a:ln w="9525">
                <a:noFill/>
              </a:ln>
            </p:spPr>
            <p:txBody>
              <a:bodyPr wrap="none" anchor="ctr"/>
              <a:p>
                <a:endParaRPr lang="zh-CN" altLang="en-US" sz="2000" dirty="0">
                  <a:latin typeface="黑体" panose="02010609060101010101" pitchFamily="49" charset="-122"/>
                  <a:ea typeface="黑体" panose="02010609060101010101" pitchFamily="49" charset="-122"/>
                </a:endParaRPr>
              </a:p>
            </p:txBody>
          </p:sp>
        </p:grpSp>
        <p:pic>
          <p:nvPicPr>
            <p:cNvPr id="14373" name="Picture 49" descr="Picture2"/>
            <p:cNvPicPr>
              <a:picLocks noChangeAspect="1"/>
            </p:cNvPicPr>
            <p:nvPr/>
          </p:nvPicPr>
          <p:blipFill>
            <a:blip r:embed="rId3"/>
            <a:stretch>
              <a:fillRect/>
            </a:stretch>
          </p:blipFill>
          <p:spPr>
            <a:xfrm>
              <a:off x="584" y="1210"/>
              <a:ext cx="823" cy="360"/>
            </a:xfrm>
            <a:prstGeom prst="rect">
              <a:avLst/>
            </a:prstGeom>
            <a:noFill/>
            <a:ln w="9525">
              <a:noFill/>
            </a:ln>
          </p:spPr>
        </p:pic>
      </p:grpSp>
      <p:sp>
        <p:nvSpPr>
          <p:cNvPr id="116831" name="Text Box 50"/>
          <p:cNvSpPr txBox="1"/>
          <p:nvPr/>
        </p:nvSpPr>
        <p:spPr>
          <a:xfrm>
            <a:off x="9191625" y="3213100"/>
            <a:ext cx="1060450" cy="829945"/>
          </a:xfrm>
          <a:prstGeom prst="rect">
            <a:avLst/>
          </a:prstGeom>
          <a:noFill/>
          <a:ln w="9525">
            <a:noFill/>
          </a:ln>
        </p:spPr>
        <p:txBody>
          <a:bodyPr anchor="t">
            <a:spAutoFit/>
          </a:bodyPr>
          <a:p>
            <a:pPr algn="ctr"/>
            <a:r>
              <a:rPr lang="zh-CN" altLang="en-US" sz="2400" dirty="0">
                <a:solidFill>
                  <a:srgbClr val="F8F8F8"/>
                </a:solidFill>
                <a:latin typeface="微软雅黑" panose="020B0503020204020204" pitchFamily="34" charset="-122"/>
                <a:ea typeface="微软雅黑" panose="020B0503020204020204" pitchFamily="34" charset="-122"/>
              </a:rPr>
              <a:t>创新</a:t>
            </a:r>
            <a:endParaRPr lang="zh-CN" altLang="en-US" sz="2400" dirty="0">
              <a:solidFill>
                <a:srgbClr val="F8F8F8"/>
              </a:solidFill>
              <a:latin typeface="微软雅黑" panose="020B0503020204020204" pitchFamily="34" charset="-122"/>
              <a:ea typeface="微软雅黑" panose="020B0503020204020204" pitchFamily="34" charset="-122"/>
            </a:endParaRPr>
          </a:p>
          <a:p>
            <a:pPr algn="ctr"/>
            <a:r>
              <a:rPr lang="zh-CN" altLang="en-US" sz="2400" dirty="0">
                <a:solidFill>
                  <a:srgbClr val="F8F8F8"/>
                </a:solidFill>
                <a:latin typeface="微软雅黑" panose="020B0503020204020204" pitchFamily="34" charset="-122"/>
                <a:ea typeface="微软雅黑" panose="020B0503020204020204" pitchFamily="34" charset="-122"/>
              </a:rPr>
              <a:t>能力</a:t>
            </a:r>
            <a:endParaRPr lang="zh-CN" altLang="en-US" sz="2400" dirty="0">
              <a:solidFill>
                <a:srgbClr val="F8F8F8"/>
              </a:solidFill>
              <a:latin typeface="微软雅黑" panose="020B0503020204020204" pitchFamily="34" charset="-122"/>
              <a:ea typeface="微软雅黑" panose="020B0503020204020204" pitchFamily="34" charset="-122"/>
            </a:endParaRPr>
          </a:p>
        </p:txBody>
      </p:sp>
      <p:grpSp>
        <p:nvGrpSpPr>
          <p:cNvPr id="116833" name="Group 45"/>
          <p:cNvGrpSpPr/>
          <p:nvPr/>
        </p:nvGrpSpPr>
        <p:grpSpPr>
          <a:xfrm>
            <a:off x="6102350" y="2847975"/>
            <a:ext cx="1676400" cy="1403350"/>
            <a:chOff x="480" y="336"/>
            <a:chExt cx="1486" cy="884"/>
          </a:xfrm>
        </p:grpSpPr>
        <p:sp>
          <p:nvSpPr>
            <p:cNvPr id="14376" name="AutoShape 46"/>
            <p:cNvSpPr/>
            <p:nvPr/>
          </p:nvSpPr>
          <p:spPr>
            <a:xfrm>
              <a:off x="480" y="336"/>
              <a:ext cx="1486" cy="884"/>
            </a:xfrm>
            <a:prstGeom prst="homePlate">
              <a:avLst>
                <a:gd name="adj" fmla="val 42017"/>
              </a:avLst>
            </a:prstGeom>
            <a:gradFill rotWithShape="1">
              <a:gsLst>
                <a:gs pos="0">
                  <a:srgbClr val="CB96CB"/>
                </a:gs>
                <a:gs pos="100000">
                  <a:srgbClr val="800080"/>
                </a:gs>
              </a:gsLst>
              <a:lin ang="18900000" scaled="1"/>
              <a:tileRect/>
            </a:gradFill>
            <a:ln w="25400" cap="flat" cmpd="sng">
              <a:solidFill>
                <a:srgbClr val="F8F8F8"/>
              </a:solidFill>
              <a:prstDash val="solid"/>
              <a:miter/>
              <a:headEnd type="none" w="med" len="med"/>
              <a:tailEnd type="none" w="med" len="med"/>
            </a:ln>
            <a:effectLst>
              <a:outerShdw dist="53882" dir="2699999" algn="ctr" rotWithShape="0">
                <a:srgbClr val="000000">
                  <a:alpha val="50000"/>
                </a:srgbClr>
              </a:outerShdw>
            </a:effectLst>
          </p:spPr>
          <p:txBody>
            <a:bodyPr wrap="none" anchor="ctr"/>
            <a:p>
              <a:endParaRPr lang="zh-CN" altLang="en-US" sz="2000" dirty="0">
                <a:latin typeface="黑体" panose="02010609060101010101" pitchFamily="49" charset="-122"/>
                <a:ea typeface="黑体" panose="02010609060101010101" pitchFamily="49" charset="-122"/>
              </a:endParaRPr>
            </a:p>
          </p:txBody>
        </p:sp>
        <p:sp>
          <p:nvSpPr>
            <p:cNvPr id="14377" name="AutoShape 47"/>
            <p:cNvSpPr/>
            <p:nvPr/>
          </p:nvSpPr>
          <p:spPr>
            <a:xfrm>
              <a:off x="529" y="371"/>
              <a:ext cx="1375" cy="811"/>
            </a:xfrm>
            <a:prstGeom prst="homePlate">
              <a:avLst>
                <a:gd name="adj" fmla="val 42378"/>
              </a:avLst>
            </a:prstGeom>
            <a:gradFill rotWithShape="1">
              <a:gsLst>
                <a:gs pos="0">
                  <a:srgbClr val="590059"/>
                </a:gs>
                <a:gs pos="100000">
                  <a:srgbClr val="800080"/>
                </a:gs>
              </a:gsLst>
              <a:lin ang="18900000" scaled="1"/>
              <a:tileRect/>
            </a:gradFill>
            <a:ln w="12700" cap="flat" cmpd="sng">
              <a:solidFill>
                <a:srgbClr val="F8F8F8"/>
              </a:solidFill>
              <a:prstDash val="solid"/>
              <a:miter/>
              <a:headEnd type="none" w="med" len="med"/>
              <a:tailEnd type="none" w="med" len="med"/>
            </a:ln>
            <a:effectLst>
              <a:outerShdw dist="53882" dir="2699999" algn="ctr" rotWithShape="0">
                <a:srgbClr val="000000">
                  <a:alpha val="50000"/>
                </a:srgbClr>
              </a:outerShdw>
            </a:effectLst>
          </p:spPr>
          <p:txBody>
            <a:bodyPr wrap="none" anchor="ctr"/>
            <a:p>
              <a:endParaRPr lang="zh-CN" altLang="en-US" sz="2000" dirty="0">
                <a:latin typeface="黑体" panose="02010609060101010101" pitchFamily="49" charset="-122"/>
                <a:ea typeface="黑体" panose="02010609060101010101" pitchFamily="49" charset="-122"/>
              </a:endParaRPr>
            </a:p>
          </p:txBody>
        </p:sp>
      </p:grpSp>
      <p:grpSp>
        <p:nvGrpSpPr>
          <p:cNvPr id="116836" name="Group 48"/>
          <p:cNvGrpSpPr/>
          <p:nvPr/>
        </p:nvGrpSpPr>
        <p:grpSpPr>
          <a:xfrm flipH="1">
            <a:off x="4378325" y="2865438"/>
            <a:ext cx="1676400" cy="1403350"/>
            <a:chOff x="480" y="336"/>
            <a:chExt cx="1486" cy="884"/>
          </a:xfrm>
        </p:grpSpPr>
        <p:sp>
          <p:nvSpPr>
            <p:cNvPr id="14379" name="AutoShape 49"/>
            <p:cNvSpPr/>
            <p:nvPr/>
          </p:nvSpPr>
          <p:spPr>
            <a:xfrm>
              <a:off x="480" y="336"/>
              <a:ext cx="1486" cy="884"/>
            </a:xfrm>
            <a:prstGeom prst="homePlate">
              <a:avLst>
                <a:gd name="adj" fmla="val 42017"/>
              </a:avLst>
            </a:prstGeom>
            <a:gradFill rotWithShape="1">
              <a:gsLst>
                <a:gs pos="0">
                  <a:srgbClr val="C0504D"/>
                </a:gs>
                <a:gs pos="100000">
                  <a:srgbClr val="DFA6A4"/>
                </a:gs>
              </a:gsLst>
              <a:lin ang="2700000" scaled="1"/>
              <a:tileRect/>
            </a:gradFill>
            <a:ln w="25400" cap="flat" cmpd="sng">
              <a:solidFill>
                <a:srgbClr val="F8F8F8"/>
              </a:solidFill>
              <a:prstDash val="solid"/>
              <a:miter/>
              <a:headEnd type="none" w="med" len="med"/>
              <a:tailEnd type="none" w="med" len="med"/>
            </a:ln>
            <a:effectLst>
              <a:outerShdw dist="53882" dir="2699999" algn="ctr" rotWithShape="0">
                <a:srgbClr val="000000">
                  <a:alpha val="50000"/>
                </a:srgbClr>
              </a:outerShdw>
            </a:effectLst>
          </p:spPr>
          <p:txBody>
            <a:bodyPr wrap="none" anchor="ctr"/>
            <a:p>
              <a:endParaRPr lang="zh-CN" altLang="en-US" sz="2000" dirty="0">
                <a:latin typeface="黑体" panose="02010609060101010101" pitchFamily="49" charset="-122"/>
                <a:ea typeface="黑体" panose="02010609060101010101" pitchFamily="49" charset="-122"/>
              </a:endParaRPr>
            </a:p>
          </p:txBody>
        </p:sp>
        <p:sp>
          <p:nvSpPr>
            <p:cNvPr id="14380" name="AutoShape 50"/>
            <p:cNvSpPr/>
            <p:nvPr/>
          </p:nvSpPr>
          <p:spPr>
            <a:xfrm>
              <a:off x="529" y="371"/>
              <a:ext cx="1375" cy="811"/>
            </a:xfrm>
            <a:prstGeom prst="homePlate">
              <a:avLst>
                <a:gd name="adj" fmla="val 42378"/>
              </a:avLst>
            </a:prstGeom>
            <a:gradFill rotWithShape="1">
              <a:gsLst>
                <a:gs pos="0">
                  <a:srgbClr val="C0504D"/>
                </a:gs>
                <a:gs pos="100000">
                  <a:srgbClr val="803533"/>
                </a:gs>
              </a:gsLst>
              <a:lin ang="2700000" scaled="1"/>
              <a:tileRect/>
            </a:gradFill>
            <a:ln w="12700" cap="flat" cmpd="sng">
              <a:solidFill>
                <a:srgbClr val="F8F8F8"/>
              </a:solidFill>
              <a:prstDash val="solid"/>
              <a:miter/>
              <a:headEnd type="none" w="med" len="med"/>
              <a:tailEnd type="none" w="med" len="med"/>
            </a:ln>
            <a:effectLst>
              <a:outerShdw dist="53882" dir="2699999" algn="ctr" rotWithShape="0">
                <a:srgbClr val="000000">
                  <a:alpha val="50000"/>
                </a:srgbClr>
              </a:outerShdw>
            </a:effectLst>
          </p:spPr>
          <p:txBody>
            <a:bodyPr wrap="none" anchor="ctr"/>
            <a:p>
              <a:endParaRPr lang="zh-CN" altLang="en-US" sz="2000" dirty="0">
                <a:latin typeface="黑体" panose="02010609060101010101" pitchFamily="49" charset="-122"/>
                <a:ea typeface="黑体" panose="02010609060101010101" pitchFamily="49" charset="-122"/>
              </a:endParaRPr>
            </a:p>
          </p:txBody>
        </p:sp>
      </p:grpSp>
      <p:sp>
        <p:nvSpPr>
          <p:cNvPr id="116839" name="Text Box 8"/>
          <p:cNvSpPr txBox="1"/>
          <p:nvPr/>
        </p:nvSpPr>
        <p:spPr>
          <a:xfrm>
            <a:off x="4485640" y="3342005"/>
            <a:ext cx="1476375" cy="460375"/>
          </a:xfrm>
          <a:prstGeom prst="rect">
            <a:avLst/>
          </a:prstGeom>
          <a:noFill/>
          <a:ln w="9525">
            <a:noFill/>
          </a:ln>
          <a:effectLst>
            <a:outerShdw dist="17961" dir="2699999" algn="ctr" rotWithShape="0">
              <a:srgbClr val="000000"/>
            </a:outerShdw>
          </a:effectLst>
        </p:spPr>
        <p:txBody>
          <a:bodyPr wrap="square" anchor="t">
            <a:spAutoFit/>
          </a:bodyPr>
          <a:p>
            <a:pPr algn="ctr">
              <a:spcBef>
                <a:spcPct val="50000"/>
              </a:spcBef>
            </a:pPr>
            <a:r>
              <a:rPr lang="zh-CN" altLang="en-US" sz="2400" dirty="0">
                <a:solidFill>
                  <a:srgbClr val="F8F8F8"/>
                </a:solidFill>
                <a:latin typeface="微软雅黑" panose="020B0503020204020204" pitchFamily="34" charset="-122"/>
                <a:ea typeface="微软雅黑" panose="020B0503020204020204" pitchFamily="34" charset="-122"/>
              </a:rPr>
              <a:t>专业能力</a:t>
            </a:r>
            <a:endParaRPr lang="zh-CN" altLang="en-US" sz="2400" dirty="0">
              <a:solidFill>
                <a:srgbClr val="F8F8F8"/>
              </a:solidFill>
              <a:latin typeface="微软雅黑" panose="020B0503020204020204" pitchFamily="34" charset="-122"/>
              <a:ea typeface="微软雅黑" panose="020B0503020204020204" pitchFamily="34" charset="-122"/>
            </a:endParaRPr>
          </a:p>
        </p:txBody>
      </p:sp>
      <p:sp>
        <p:nvSpPr>
          <p:cNvPr id="116840" name="Text Box 8"/>
          <p:cNvSpPr txBox="1"/>
          <p:nvPr/>
        </p:nvSpPr>
        <p:spPr>
          <a:xfrm>
            <a:off x="6200775" y="3342005"/>
            <a:ext cx="1478915" cy="460375"/>
          </a:xfrm>
          <a:prstGeom prst="rect">
            <a:avLst/>
          </a:prstGeom>
          <a:noFill/>
          <a:ln w="9525">
            <a:noFill/>
          </a:ln>
          <a:effectLst>
            <a:outerShdw dist="17961" dir="2699999" algn="ctr" rotWithShape="0">
              <a:srgbClr val="000000"/>
            </a:outerShdw>
          </a:effectLst>
        </p:spPr>
        <p:txBody>
          <a:bodyPr wrap="square" anchor="t">
            <a:spAutoFit/>
          </a:bodyPr>
          <a:p>
            <a:pPr algn="ctr">
              <a:spcBef>
                <a:spcPct val="50000"/>
              </a:spcBef>
            </a:pPr>
            <a:r>
              <a:rPr lang="zh-CN" altLang="en-US" sz="2400" dirty="0">
                <a:solidFill>
                  <a:srgbClr val="F8F8F8"/>
                </a:solidFill>
                <a:latin typeface="微软雅黑" panose="020B0503020204020204" pitchFamily="34" charset="-122"/>
                <a:ea typeface="微软雅黑" panose="020B0503020204020204" pitchFamily="34" charset="-122"/>
              </a:rPr>
              <a:t>其他能力</a:t>
            </a:r>
            <a:endParaRPr lang="zh-CN" altLang="en-US" sz="2400" dirty="0">
              <a:solidFill>
                <a:srgbClr val="F8F8F8"/>
              </a:solidFill>
              <a:latin typeface="微软雅黑" panose="020B0503020204020204" pitchFamily="34" charset="-122"/>
              <a:ea typeface="微软雅黑" panose="020B0503020204020204" pitchFamily="34" charset="-122"/>
            </a:endParaRPr>
          </a:p>
        </p:txBody>
      </p:sp>
      <p:sp>
        <p:nvSpPr>
          <p:cNvPr id="116846" name="Rectangle 5"/>
          <p:cNvSpPr/>
          <p:nvPr/>
        </p:nvSpPr>
        <p:spPr>
          <a:xfrm>
            <a:off x="4799648" y="748665"/>
            <a:ext cx="2592387" cy="1137285"/>
          </a:xfrm>
          <a:prstGeom prst="rect">
            <a:avLst/>
          </a:prstGeom>
          <a:noFill/>
          <a:ln w="28575" cap="flat" cmpd="sng">
            <a:solidFill>
              <a:srgbClr val="0000FF"/>
            </a:solidFill>
            <a:prstDash val="solid"/>
            <a:miter/>
            <a:headEnd type="none" w="med" len="med"/>
            <a:tailEnd type="none" w="med" len="med"/>
          </a:ln>
        </p:spPr>
        <p:txBody>
          <a:bodyPr anchor="t">
            <a:spAutoFit/>
          </a:bodyPr>
          <a:p>
            <a:pPr algn="ctr" eaLnBrk="0" hangingPunct="0"/>
            <a:r>
              <a:rPr lang="zh-CN" altLang="en-US" sz="2800" dirty="0">
                <a:solidFill>
                  <a:srgbClr val="080808"/>
                </a:solidFill>
                <a:latin typeface="微软雅黑" panose="020B0503020204020204" pitchFamily="34" charset="-122"/>
                <a:ea typeface="微软雅黑" panose="020B0503020204020204" pitchFamily="34" charset="-122"/>
                <a:sym typeface="Arial" panose="020B0604020202020204" pitchFamily="34" charset="0"/>
              </a:rPr>
              <a:t>土木工程专业</a:t>
            </a:r>
            <a:endParaRPr lang="zh-CN" altLang="en-US" sz="40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algn="ctr" eaLnBrk="0" hangingPunct="0"/>
            <a:r>
              <a:rPr lang="zh-CN" altLang="en-US" sz="40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核心能力</a:t>
            </a:r>
            <a:endParaRPr lang="en-US" altLang="zh-CN" sz="400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6849" name="文本框 116848"/>
          <p:cNvSpPr txBox="1"/>
          <p:nvPr/>
        </p:nvSpPr>
        <p:spPr>
          <a:xfrm>
            <a:off x="3651250" y="5640705"/>
            <a:ext cx="5283835" cy="521970"/>
          </a:xfrm>
          <a:prstGeom prst="rect">
            <a:avLst/>
          </a:prstGeom>
          <a:noFill/>
          <a:ln w="44450" cap="flat" cmpd="sng">
            <a:solidFill>
              <a:srgbClr val="0000FF"/>
            </a:solidFill>
            <a:prstDash val="solid"/>
            <a:miter/>
            <a:headEnd type="none" w="med" len="med"/>
            <a:tailEnd type="none" w="med" len="med"/>
          </a:ln>
        </p:spPr>
        <p:txBody>
          <a:bodyPr wrap="square" anchor="t">
            <a:spAutoFit/>
          </a:bodyPr>
          <a:p>
            <a:pPr eaLnBrk="0" hangingPunct="0">
              <a:spcBef>
                <a:spcPct val="50000"/>
              </a:spcBef>
            </a:pPr>
            <a:r>
              <a:rPr lang="zh-CN" altLang="en-US" sz="2800" dirty="0">
                <a:solidFill>
                  <a:srgbClr val="660066"/>
                </a:solidFill>
                <a:latin typeface="微软雅黑" panose="020B0503020204020204" pitchFamily="34" charset="-122"/>
                <a:ea typeface="微软雅黑" panose="020B0503020204020204" pitchFamily="34" charset="-122"/>
              </a:rPr>
              <a:t>立足合肥，服务安徽，面向全国</a:t>
            </a:r>
            <a:endParaRPr lang="zh-CN" altLang="en-US" sz="2800" dirty="0">
              <a:solidFill>
                <a:srgbClr val="660066"/>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846"/>
                                        </p:tgtEl>
                                        <p:attrNameLst>
                                          <p:attrName>style.visibility</p:attrName>
                                        </p:attrNameLst>
                                      </p:cBhvr>
                                      <p:to>
                                        <p:strVal val="visible"/>
                                      </p:to>
                                    </p:set>
                                    <p:animEffect transition="in" filter="dissolve">
                                      <p:cBhvr>
                                        <p:cTn id="7" dur="500"/>
                                        <p:tgtEl>
                                          <p:spTgt spid="1168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6793"/>
                                        </p:tgtEl>
                                        <p:attrNameLst>
                                          <p:attrName>style.visibility</p:attrName>
                                        </p:attrNameLst>
                                      </p:cBhvr>
                                      <p:to>
                                        <p:strVal val="visible"/>
                                      </p:to>
                                    </p:set>
                                    <p:animEffect transition="in" filter="checkerboard(across)">
                                      <p:cBhvr>
                                        <p:cTn id="12" dur="500"/>
                                        <p:tgtEl>
                                          <p:spTgt spid="116793"/>
                                        </p:tgtEl>
                                      </p:cBhvr>
                                    </p:animEffect>
                                  </p:childTnLst>
                                </p:cTn>
                              </p:par>
                              <p:par>
                                <p:cTn id="13" presetID="5" presetClass="entr" presetSubtype="10" fill="hold" nodeType="withEffect">
                                  <p:stCondLst>
                                    <p:cond delay="0"/>
                                  </p:stCondLst>
                                  <p:childTnLst>
                                    <p:set>
                                      <p:cBhvr>
                                        <p:cTn id="14" dur="1" fill="hold">
                                          <p:stCondLst>
                                            <p:cond delay="0"/>
                                          </p:stCondLst>
                                        </p:cTn>
                                        <p:tgtEl>
                                          <p:spTgt spid="116795"/>
                                        </p:tgtEl>
                                        <p:attrNameLst>
                                          <p:attrName>style.visibility</p:attrName>
                                        </p:attrNameLst>
                                      </p:cBhvr>
                                      <p:to>
                                        <p:strVal val="visible"/>
                                      </p:to>
                                    </p:set>
                                    <p:animEffect transition="in" filter="checkerboard(across)">
                                      <p:cBhvr>
                                        <p:cTn id="15" dur="500"/>
                                        <p:tgtEl>
                                          <p:spTgt spid="11679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6800"/>
                                        </p:tgtEl>
                                        <p:attrNameLst>
                                          <p:attrName>style.visibility</p:attrName>
                                        </p:attrNameLst>
                                      </p:cBhvr>
                                      <p:to>
                                        <p:strVal val="visible"/>
                                      </p:to>
                                    </p:set>
                                    <p:animEffect transition="in" filter="checkerboard(across)">
                                      <p:cBhvr>
                                        <p:cTn id="18" dur="500"/>
                                        <p:tgtEl>
                                          <p:spTgt spid="116800"/>
                                        </p:tgtEl>
                                      </p:cBhvr>
                                    </p:animEffect>
                                  </p:childTnLst>
                                </p:cTn>
                              </p:par>
                              <p:par>
                                <p:cTn id="19" presetID="5" presetClass="entr" presetSubtype="10" fill="hold" nodeType="withEffect">
                                  <p:stCondLst>
                                    <p:cond delay="0"/>
                                  </p:stCondLst>
                                  <p:childTnLst>
                                    <p:set>
                                      <p:cBhvr>
                                        <p:cTn id="20" dur="1" fill="hold">
                                          <p:stCondLst>
                                            <p:cond delay="0"/>
                                          </p:stCondLst>
                                        </p:cTn>
                                        <p:tgtEl>
                                          <p:spTgt spid="116808"/>
                                        </p:tgtEl>
                                        <p:attrNameLst>
                                          <p:attrName>style.visibility</p:attrName>
                                        </p:attrNameLst>
                                      </p:cBhvr>
                                      <p:to>
                                        <p:strVal val="visible"/>
                                      </p:to>
                                    </p:set>
                                    <p:animEffect transition="in" filter="checkerboard(across)">
                                      <p:cBhvr>
                                        <p:cTn id="21" dur="500"/>
                                        <p:tgtEl>
                                          <p:spTgt spid="11680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16813"/>
                                        </p:tgtEl>
                                        <p:attrNameLst>
                                          <p:attrName>style.visibility</p:attrName>
                                        </p:attrNameLst>
                                      </p:cBhvr>
                                      <p:to>
                                        <p:strVal val="visible"/>
                                      </p:to>
                                    </p:set>
                                    <p:animEffect transition="in" filter="checkerboard(across)">
                                      <p:cBhvr>
                                        <p:cTn id="24" dur="500"/>
                                        <p:tgtEl>
                                          <p:spTgt spid="116813"/>
                                        </p:tgtEl>
                                      </p:cBhvr>
                                    </p:animEffect>
                                  </p:childTnLst>
                                </p:cTn>
                              </p:par>
                              <p:par>
                                <p:cTn id="25" presetID="5" presetClass="entr" presetSubtype="10" fill="hold" nodeType="withEffect">
                                  <p:stCondLst>
                                    <p:cond delay="0"/>
                                  </p:stCondLst>
                                  <p:childTnLst>
                                    <p:set>
                                      <p:cBhvr>
                                        <p:cTn id="26" dur="1" fill="hold">
                                          <p:stCondLst>
                                            <p:cond delay="0"/>
                                          </p:stCondLst>
                                        </p:cTn>
                                        <p:tgtEl>
                                          <p:spTgt spid="116814"/>
                                        </p:tgtEl>
                                        <p:attrNameLst>
                                          <p:attrName>style.visibility</p:attrName>
                                        </p:attrNameLst>
                                      </p:cBhvr>
                                      <p:to>
                                        <p:strVal val="visible"/>
                                      </p:to>
                                    </p:set>
                                    <p:animEffect transition="in" filter="checkerboard(across)">
                                      <p:cBhvr>
                                        <p:cTn id="27" dur="500"/>
                                        <p:tgtEl>
                                          <p:spTgt spid="116814"/>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6819"/>
                                        </p:tgtEl>
                                        <p:attrNameLst>
                                          <p:attrName>style.visibility</p:attrName>
                                        </p:attrNameLst>
                                      </p:cBhvr>
                                      <p:to>
                                        <p:strVal val="visible"/>
                                      </p:to>
                                    </p:set>
                                    <p:animEffect transition="in" filter="checkerboard(across)">
                                      <p:cBhvr>
                                        <p:cTn id="30" dur="500"/>
                                        <p:tgtEl>
                                          <p:spTgt spid="116819"/>
                                        </p:tgtEl>
                                      </p:cBhvr>
                                    </p:animEffect>
                                  </p:childTnLst>
                                </p:cTn>
                              </p:par>
                              <p:par>
                                <p:cTn id="31" presetID="5" presetClass="entr" presetSubtype="10" fill="hold" nodeType="withEffect">
                                  <p:stCondLst>
                                    <p:cond delay="0"/>
                                  </p:stCondLst>
                                  <p:childTnLst>
                                    <p:set>
                                      <p:cBhvr>
                                        <p:cTn id="32" dur="1" fill="hold">
                                          <p:stCondLst>
                                            <p:cond delay="0"/>
                                          </p:stCondLst>
                                        </p:cTn>
                                        <p:tgtEl>
                                          <p:spTgt spid="116836"/>
                                        </p:tgtEl>
                                        <p:attrNameLst>
                                          <p:attrName>style.visibility</p:attrName>
                                        </p:attrNameLst>
                                      </p:cBhvr>
                                      <p:to>
                                        <p:strVal val="visible"/>
                                      </p:to>
                                    </p:set>
                                    <p:animEffect transition="in" filter="checkerboard(across)">
                                      <p:cBhvr>
                                        <p:cTn id="33" dur="500"/>
                                        <p:tgtEl>
                                          <p:spTgt spid="11683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16839"/>
                                        </p:tgtEl>
                                        <p:attrNameLst>
                                          <p:attrName>style.visibility</p:attrName>
                                        </p:attrNameLst>
                                      </p:cBhvr>
                                      <p:to>
                                        <p:strVal val="visible"/>
                                      </p:to>
                                    </p:set>
                                    <p:animEffect transition="in" filter="checkerboard(across)">
                                      <p:cBhvr>
                                        <p:cTn id="36" dur="500"/>
                                        <p:tgtEl>
                                          <p:spTgt spid="116839"/>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grpId="0" nodeType="clickEffect">
                                  <p:stCondLst>
                                    <p:cond delay="0"/>
                                  </p:stCondLst>
                                  <p:childTnLst>
                                    <p:set>
                                      <p:cBhvr>
                                        <p:cTn id="40" dur="1" fill="hold">
                                          <p:stCondLst>
                                            <p:cond delay="0"/>
                                          </p:stCondLst>
                                        </p:cTn>
                                        <p:tgtEl>
                                          <p:spTgt spid="116792"/>
                                        </p:tgtEl>
                                        <p:attrNameLst>
                                          <p:attrName>style.visibility</p:attrName>
                                        </p:attrNameLst>
                                      </p:cBhvr>
                                      <p:to>
                                        <p:strVal val="visible"/>
                                      </p:to>
                                    </p:set>
                                    <p:animEffect transition="in" filter="strips(upRight)">
                                      <p:cBhvr>
                                        <p:cTn id="41" dur="500"/>
                                        <p:tgtEl>
                                          <p:spTgt spid="116792"/>
                                        </p:tgtEl>
                                      </p:cBhvr>
                                    </p:animEffect>
                                  </p:childTnLst>
                                </p:cTn>
                              </p:par>
                              <p:par>
                                <p:cTn id="42" presetID="18" presetClass="entr" presetSubtype="3" fill="hold" nodeType="withEffect">
                                  <p:stCondLst>
                                    <p:cond delay="0"/>
                                  </p:stCondLst>
                                  <p:childTnLst>
                                    <p:set>
                                      <p:cBhvr>
                                        <p:cTn id="43" dur="1" fill="hold">
                                          <p:stCondLst>
                                            <p:cond delay="0"/>
                                          </p:stCondLst>
                                        </p:cTn>
                                        <p:tgtEl>
                                          <p:spTgt spid="116802"/>
                                        </p:tgtEl>
                                        <p:attrNameLst>
                                          <p:attrName>style.visibility</p:attrName>
                                        </p:attrNameLst>
                                      </p:cBhvr>
                                      <p:to>
                                        <p:strVal val="visible"/>
                                      </p:to>
                                    </p:set>
                                    <p:animEffect transition="in" filter="strips(upRight)">
                                      <p:cBhvr>
                                        <p:cTn id="44" dur="500"/>
                                        <p:tgtEl>
                                          <p:spTgt spid="116802"/>
                                        </p:tgtEl>
                                      </p:cBhvr>
                                    </p:animEffect>
                                  </p:childTnLst>
                                </p:cTn>
                              </p:par>
                              <p:par>
                                <p:cTn id="45" presetID="18" presetClass="entr" presetSubtype="3" fill="hold" grpId="0" nodeType="withEffect">
                                  <p:stCondLst>
                                    <p:cond delay="0"/>
                                  </p:stCondLst>
                                  <p:childTnLst>
                                    <p:set>
                                      <p:cBhvr>
                                        <p:cTn id="46" dur="1" fill="hold">
                                          <p:stCondLst>
                                            <p:cond delay="0"/>
                                          </p:stCondLst>
                                        </p:cTn>
                                        <p:tgtEl>
                                          <p:spTgt spid="116807"/>
                                        </p:tgtEl>
                                        <p:attrNameLst>
                                          <p:attrName>style.visibility</p:attrName>
                                        </p:attrNameLst>
                                      </p:cBhvr>
                                      <p:to>
                                        <p:strVal val="visible"/>
                                      </p:to>
                                    </p:set>
                                    <p:animEffect transition="in" filter="strips(upRight)">
                                      <p:cBhvr>
                                        <p:cTn id="47" dur="500"/>
                                        <p:tgtEl>
                                          <p:spTgt spid="116807"/>
                                        </p:tgtEl>
                                      </p:cBhvr>
                                    </p:animEffect>
                                  </p:childTnLst>
                                </p:cTn>
                              </p:par>
                              <p:par>
                                <p:cTn id="48" presetID="18" presetClass="entr" presetSubtype="3" fill="hold" nodeType="withEffect">
                                  <p:stCondLst>
                                    <p:cond delay="0"/>
                                  </p:stCondLst>
                                  <p:childTnLst>
                                    <p:set>
                                      <p:cBhvr>
                                        <p:cTn id="49" dur="1" fill="hold">
                                          <p:stCondLst>
                                            <p:cond delay="0"/>
                                          </p:stCondLst>
                                        </p:cTn>
                                        <p:tgtEl>
                                          <p:spTgt spid="116820"/>
                                        </p:tgtEl>
                                        <p:attrNameLst>
                                          <p:attrName>style.visibility</p:attrName>
                                        </p:attrNameLst>
                                      </p:cBhvr>
                                      <p:to>
                                        <p:strVal val="visible"/>
                                      </p:to>
                                    </p:set>
                                    <p:animEffect transition="in" filter="strips(upRight)">
                                      <p:cBhvr>
                                        <p:cTn id="50" dur="500"/>
                                        <p:tgtEl>
                                          <p:spTgt spid="116820"/>
                                        </p:tgtEl>
                                      </p:cBhvr>
                                    </p:animEffect>
                                  </p:childTnLst>
                                </p:cTn>
                              </p:par>
                              <p:par>
                                <p:cTn id="51" presetID="18" presetClass="entr" presetSubtype="3" fill="hold" grpId="0" nodeType="withEffect">
                                  <p:stCondLst>
                                    <p:cond delay="0"/>
                                  </p:stCondLst>
                                  <p:childTnLst>
                                    <p:set>
                                      <p:cBhvr>
                                        <p:cTn id="52" dur="1" fill="hold">
                                          <p:stCondLst>
                                            <p:cond delay="0"/>
                                          </p:stCondLst>
                                        </p:cTn>
                                        <p:tgtEl>
                                          <p:spTgt spid="116825"/>
                                        </p:tgtEl>
                                        <p:attrNameLst>
                                          <p:attrName>style.visibility</p:attrName>
                                        </p:attrNameLst>
                                      </p:cBhvr>
                                      <p:to>
                                        <p:strVal val="visible"/>
                                      </p:to>
                                    </p:set>
                                    <p:animEffect transition="in" filter="strips(upRight)">
                                      <p:cBhvr>
                                        <p:cTn id="53" dur="500"/>
                                        <p:tgtEl>
                                          <p:spTgt spid="116825"/>
                                        </p:tgtEl>
                                      </p:cBhvr>
                                    </p:animEffect>
                                  </p:childTnLst>
                                </p:cTn>
                              </p:par>
                              <p:par>
                                <p:cTn id="54" presetID="18" presetClass="entr" presetSubtype="3" fill="hold" nodeType="withEffect">
                                  <p:stCondLst>
                                    <p:cond delay="0"/>
                                  </p:stCondLst>
                                  <p:childTnLst>
                                    <p:set>
                                      <p:cBhvr>
                                        <p:cTn id="55" dur="1" fill="hold">
                                          <p:stCondLst>
                                            <p:cond delay="0"/>
                                          </p:stCondLst>
                                        </p:cTn>
                                        <p:tgtEl>
                                          <p:spTgt spid="116826"/>
                                        </p:tgtEl>
                                        <p:attrNameLst>
                                          <p:attrName>style.visibility</p:attrName>
                                        </p:attrNameLst>
                                      </p:cBhvr>
                                      <p:to>
                                        <p:strVal val="visible"/>
                                      </p:to>
                                    </p:set>
                                    <p:animEffect transition="in" filter="strips(upRight)">
                                      <p:cBhvr>
                                        <p:cTn id="56" dur="500"/>
                                        <p:tgtEl>
                                          <p:spTgt spid="116826"/>
                                        </p:tgtEl>
                                      </p:cBhvr>
                                    </p:animEffect>
                                  </p:childTnLst>
                                </p:cTn>
                              </p:par>
                              <p:par>
                                <p:cTn id="57" presetID="18" presetClass="entr" presetSubtype="3" fill="hold" grpId="0" nodeType="withEffect">
                                  <p:stCondLst>
                                    <p:cond delay="0"/>
                                  </p:stCondLst>
                                  <p:childTnLst>
                                    <p:set>
                                      <p:cBhvr>
                                        <p:cTn id="58" dur="1" fill="hold">
                                          <p:stCondLst>
                                            <p:cond delay="0"/>
                                          </p:stCondLst>
                                        </p:cTn>
                                        <p:tgtEl>
                                          <p:spTgt spid="116831"/>
                                        </p:tgtEl>
                                        <p:attrNameLst>
                                          <p:attrName>style.visibility</p:attrName>
                                        </p:attrNameLst>
                                      </p:cBhvr>
                                      <p:to>
                                        <p:strVal val="visible"/>
                                      </p:to>
                                    </p:set>
                                    <p:animEffect transition="in" filter="strips(upRight)">
                                      <p:cBhvr>
                                        <p:cTn id="59" dur="500"/>
                                        <p:tgtEl>
                                          <p:spTgt spid="116831"/>
                                        </p:tgtEl>
                                      </p:cBhvr>
                                    </p:animEffect>
                                  </p:childTnLst>
                                </p:cTn>
                              </p:par>
                              <p:par>
                                <p:cTn id="60" presetID="18" presetClass="entr" presetSubtype="3" fill="hold" nodeType="withEffect">
                                  <p:stCondLst>
                                    <p:cond delay="0"/>
                                  </p:stCondLst>
                                  <p:childTnLst>
                                    <p:set>
                                      <p:cBhvr>
                                        <p:cTn id="61" dur="1" fill="hold">
                                          <p:stCondLst>
                                            <p:cond delay="0"/>
                                          </p:stCondLst>
                                        </p:cTn>
                                        <p:tgtEl>
                                          <p:spTgt spid="116833"/>
                                        </p:tgtEl>
                                        <p:attrNameLst>
                                          <p:attrName>style.visibility</p:attrName>
                                        </p:attrNameLst>
                                      </p:cBhvr>
                                      <p:to>
                                        <p:strVal val="visible"/>
                                      </p:to>
                                    </p:set>
                                    <p:animEffect transition="in" filter="strips(upRight)">
                                      <p:cBhvr>
                                        <p:cTn id="62" dur="500"/>
                                        <p:tgtEl>
                                          <p:spTgt spid="116833"/>
                                        </p:tgtEl>
                                      </p:cBhvr>
                                    </p:animEffect>
                                  </p:childTnLst>
                                </p:cTn>
                              </p:par>
                              <p:par>
                                <p:cTn id="63" presetID="18" presetClass="entr" presetSubtype="3" fill="hold" grpId="0" nodeType="withEffect">
                                  <p:stCondLst>
                                    <p:cond delay="0"/>
                                  </p:stCondLst>
                                  <p:childTnLst>
                                    <p:set>
                                      <p:cBhvr>
                                        <p:cTn id="64" dur="1" fill="hold">
                                          <p:stCondLst>
                                            <p:cond delay="0"/>
                                          </p:stCondLst>
                                        </p:cTn>
                                        <p:tgtEl>
                                          <p:spTgt spid="116840"/>
                                        </p:tgtEl>
                                        <p:attrNameLst>
                                          <p:attrName>style.visibility</p:attrName>
                                        </p:attrNameLst>
                                      </p:cBhvr>
                                      <p:to>
                                        <p:strVal val="visible"/>
                                      </p:to>
                                    </p:set>
                                    <p:animEffect transition="in" filter="strips(upRight)">
                                      <p:cBhvr>
                                        <p:cTn id="65" dur="500"/>
                                        <p:tgtEl>
                                          <p:spTgt spid="116840"/>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16849"/>
                                        </p:tgtEl>
                                        <p:attrNameLst>
                                          <p:attrName>style.visibility</p:attrName>
                                        </p:attrNameLst>
                                      </p:cBhvr>
                                      <p:to>
                                        <p:strVal val="visible"/>
                                      </p:to>
                                    </p:set>
                                    <p:animEffect transition="in" filter="blinds(horizontal)">
                                      <p:cBhvr>
                                        <p:cTn id="70" dur="500"/>
                                        <p:tgtEl>
                                          <p:spTgt spid="116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92" grpId="0" bldLvl="0" animBg="1"/>
      <p:bldP spid="116793" grpId="0" bldLvl="0" animBg="1"/>
      <p:bldP spid="116800" grpId="0"/>
      <p:bldP spid="116807" grpId="0"/>
      <p:bldP spid="116813" grpId="0"/>
      <p:bldP spid="116819" grpId="0"/>
      <p:bldP spid="116825" grpId="0"/>
      <p:bldP spid="116831" grpId="0"/>
      <p:bldP spid="116839" grpId="0" bldLvl="0" animBg="1"/>
      <p:bldP spid="116840" grpId="0" bldLvl="0" animBg="1"/>
      <p:bldP spid="116846" grpId="0" bldLvl="0" animBg="1"/>
      <p:bldP spid="11684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124" name="出自【趣你的PPT】(微信:qunideppt)：最优质的PPT资源库"/>
          <p:cNvSpPr txBox="1"/>
          <p:nvPr/>
        </p:nvSpPr>
        <p:spPr>
          <a:xfrm>
            <a:off x="656456" y="13908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办学成果</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8" name="Rectangle 2"/>
          <p:cNvSpPr>
            <a:spLocks noGrp="1"/>
          </p:cNvSpPr>
          <p:nvPr/>
        </p:nvSpPr>
        <p:spPr>
          <a:xfrm>
            <a:off x="534035" y="857250"/>
            <a:ext cx="6483350" cy="5931535"/>
          </a:xfrm>
          <a:prstGeom prst="rect">
            <a:avLst/>
          </a:prstGeom>
          <a:noFill/>
          <a:ln w="9525">
            <a:noFill/>
          </a:ln>
        </p:spPr>
        <p:txBody>
          <a:bodyPr vert="horz" wrap="square" lIns="91440" tIns="45720" rIns="91440" bIns="45720" anchor="t"/>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405"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a:lstStyle>
          <a:p>
            <a:pPr marL="0" indent="0" eaLnBrk="1" hangingPunct="1">
              <a:lnSpc>
                <a:spcPct val="120000"/>
              </a:lnSpc>
              <a:buNone/>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省级一流专业建设点；</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土木水利</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专业硕士授权点；</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安徽省卓越工程师计划培养专业；</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合肥学院首批模块化教改实施专业；</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承担省级科研项目</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项，</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校级基金项目</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项，       </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近三年发表学术论文</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56</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篇；</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承担省部级教研项目</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14</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项，</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校级教学研究项目</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近三年发表教研论文</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篇</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近三年共编写出版教材近</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本；</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国家级、省级学科竞赛获奖</a:t>
            </a:r>
            <a:r>
              <a:rPr 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多</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项；</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eaLnBrk="1" hangingPunct="1">
              <a:lnSpc>
                <a:spcPct val="120000"/>
              </a:lnSpc>
              <a:buNone/>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部分毕业生成功考取长安大学、</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河海大学等名校硕士。</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468" name="图片 21"/>
          <p:cNvPicPr>
            <a:picLocks noChangeAspect="1"/>
          </p:cNvPicPr>
          <p:nvPr/>
        </p:nvPicPr>
        <p:blipFill>
          <a:blip r:embed="rId2"/>
          <a:stretch>
            <a:fillRect/>
          </a:stretch>
        </p:blipFill>
        <p:spPr>
          <a:xfrm>
            <a:off x="7017068" y="2139950"/>
            <a:ext cx="2214562" cy="2954338"/>
          </a:xfrm>
          <a:prstGeom prst="rect">
            <a:avLst/>
          </a:prstGeom>
          <a:noFill/>
          <a:ln w="9525">
            <a:noFill/>
          </a:ln>
        </p:spPr>
      </p:pic>
      <p:pic>
        <p:nvPicPr>
          <p:cNvPr id="19466" name="图片 9"/>
          <p:cNvPicPr>
            <a:picLocks noChangeAspect="1"/>
          </p:cNvPicPr>
          <p:nvPr/>
        </p:nvPicPr>
        <p:blipFill>
          <a:blip r:embed="rId3"/>
          <a:stretch>
            <a:fillRect/>
          </a:stretch>
        </p:blipFill>
        <p:spPr>
          <a:xfrm>
            <a:off x="9543415" y="4647565"/>
            <a:ext cx="2564765" cy="1913255"/>
          </a:xfrm>
          <a:prstGeom prst="rect">
            <a:avLst/>
          </a:prstGeom>
          <a:noFill/>
          <a:ln w="9525">
            <a:noFill/>
          </a:ln>
        </p:spPr>
      </p:pic>
      <p:pic>
        <p:nvPicPr>
          <p:cNvPr id="2" name="图片 1" descr="OV)DZM%)$8{X)SPDT6J@%XO"/>
          <p:cNvPicPr>
            <a:picLocks noChangeAspect="1"/>
          </p:cNvPicPr>
          <p:nvPr/>
        </p:nvPicPr>
        <p:blipFill>
          <a:blip r:embed="rId4"/>
          <a:stretch>
            <a:fillRect/>
          </a:stretch>
        </p:blipFill>
        <p:spPr>
          <a:xfrm>
            <a:off x="9386570" y="0"/>
            <a:ext cx="2720975" cy="2204085"/>
          </a:xfrm>
          <a:prstGeom prst="rect">
            <a:avLst/>
          </a:prstGeom>
        </p:spPr>
      </p:pic>
      <p:pic>
        <p:nvPicPr>
          <p:cNvPr id="32807" name="Picture 7" descr="_%0}_NG~2}JM6U8@$Z1WAKR"/>
          <p:cNvPicPr>
            <a:picLocks noChangeAspect="1"/>
          </p:cNvPicPr>
          <p:nvPr/>
        </p:nvPicPr>
        <p:blipFill>
          <a:blip r:embed="rId5"/>
          <a:stretch>
            <a:fillRect/>
          </a:stretch>
        </p:blipFill>
        <p:spPr>
          <a:xfrm>
            <a:off x="7017385" y="5094605"/>
            <a:ext cx="2393950" cy="1576070"/>
          </a:xfrm>
          <a:prstGeom prst="rect">
            <a:avLst/>
          </a:prstGeom>
          <a:noFill/>
          <a:ln w="9525">
            <a:noFill/>
          </a:ln>
        </p:spPr>
      </p:pic>
      <p:sp>
        <p:nvSpPr>
          <p:cNvPr id="3081" name="圆角矩形 10"/>
          <p:cNvSpPr/>
          <p:nvPr/>
        </p:nvSpPr>
        <p:spPr>
          <a:xfrm>
            <a:off x="347345" y="102679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6" name="圆角矩形 10"/>
          <p:cNvSpPr/>
          <p:nvPr/>
        </p:nvSpPr>
        <p:spPr>
          <a:xfrm>
            <a:off x="347345" y="152463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7" name="圆角矩形 10"/>
          <p:cNvSpPr/>
          <p:nvPr/>
        </p:nvSpPr>
        <p:spPr>
          <a:xfrm>
            <a:off x="347345" y="2092960"/>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14" name="圆角矩形 10"/>
          <p:cNvSpPr/>
          <p:nvPr/>
        </p:nvSpPr>
        <p:spPr>
          <a:xfrm>
            <a:off x="347345" y="308292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16" name="圆角矩形 10"/>
          <p:cNvSpPr/>
          <p:nvPr/>
        </p:nvSpPr>
        <p:spPr>
          <a:xfrm>
            <a:off x="347345" y="407098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17" name="圆角矩形 10"/>
          <p:cNvSpPr/>
          <p:nvPr/>
        </p:nvSpPr>
        <p:spPr>
          <a:xfrm>
            <a:off x="347345" y="509460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18" name="圆角矩形 10"/>
          <p:cNvSpPr/>
          <p:nvPr/>
        </p:nvSpPr>
        <p:spPr>
          <a:xfrm>
            <a:off x="347345" y="5542280"/>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pic>
        <p:nvPicPr>
          <p:cNvPr id="19" name="图片 18"/>
          <p:cNvPicPr>
            <a:picLocks noChangeAspect="1"/>
          </p:cNvPicPr>
          <p:nvPr/>
        </p:nvPicPr>
        <p:blipFill>
          <a:blip r:embed="rId6"/>
          <a:stretch>
            <a:fillRect/>
          </a:stretch>
        </p:blipFill>
        <p:spPr>
          <a:xfrm>
            <a:off x="9060815" y="2286000"/>
            <a:ext cx="3046730" cy="2286000"/>
          </a:xfrm>
          <a:prstGeom prst="rect">
            <a:avLst/>
          </a:prstGeom>
        </p:spPr>
      </p:pic>
      <p:sp>
        <p:nvSpPr>
          <p:cNvPr id="3" name="圆角矩形 10"/>
          <p:cNvSpPr/>
          <p:nvPr/>
        </p:nvSpPr>
        <p:spPr>
          <a:xfrm>
            <a:off x="347345" y="2604770"/>
            <a:ext cx="186690" cy="17970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5" name="圆角矩形 10"/>
          <p:cNvSpPr/>
          <p:nvPr/>
        </p:nvSpPr>
        <p:spPr>
          <a:xfrm>
            <a:off x="347345" y="611822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pic>
        <p:nvPicPr>
          <p:cNvPr id="20" name="图片 19" descr="结构设计大赛省赛颁奖照片"/>
          <p:cNvPicPr>
            <a:picLocks noChangeAspect="1"/>
          </p:cNvPicPr>
          <p:nvPr/>
        </p:nvPicPr>
        <p:blipFill>
          <a:blip r:embed="rId7"/>
          <a:stretch>
            <a:fillRect/>
          </a:stretch>
        </p:blipFill>
        <p:spPr>
          <a:xfrm>
            <a:off x="6436360" y="53975"/>
            <a:ext cx="2874645" cy="215646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2807"/>
                                        </p:tgtEl>
                                        <p:attrNameLst>
                                          <p:attrName>style.visibility</p:attrName>
                                        </p:attrNameLst>
                                      </p:cBhvr>
                                      <p:to>
                                        <p:strVal val="visible"/>
                                      </p:to>
                                    </p:set>
                                    <p:animEffect transition="in" filter="wheel(4)">
                                      <p:cBhvr>
                                        <p:cTn id="7" dur="500"/>
                                        <p:tgtEl>
                                          <p:spTgt spid="3280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124" name="出自【趣你的PPT】(微信:qunideppt)：最优质的PPT资源库"/>
          <p:cNvSpPr txBox="1"/>
          <p:nvPr/>
        </p:nvSpPr>
        <p:spPr>
          <a:xfrm>
            <a:off x="656456" y="12765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实践条件</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4" name="AutoShape 11"/>
          <p:cNvSpPr/>
          <p:nvPr/>
        </p:nvSpPr>
        <p:spPr>
          <a:xfrm>
            <a:off x="497840" y="1475740"/>
            <a:ext cx="6812915" cy="2177415"/>
          </a:xfrm>
          <a:prstGeom prst="roundRect">
            <a:avLst>
              <a:gd name="adj" fmla="val 6968"/>
            </a:avLst>
          </a:prstGeom>
          <a:solidFill>
            <a:schemeClr val="bg1">
              <a:alpha val="59999"/>
            </a:schemeClr>
          </a:solidFill>
          <a:ln w="9525" cap="flat" cmpd="sng">
            <a:solidFill>
              <a:srgbClr val="759FBB"/>
            </a:solidFill>
            <a:prstDash val="solid"/>
            <a:headEnd type="none" w="med" len="med"/>
            <a:tailEnd type="none" w="med" len="med"/>
          </a:ln>
        </p:spPr>
        <p:txBody>
          <a:bodyPr wrap="none" lIns="270000" anchor="ctr"/>
          <a:p>
            <a:pPr algn="l">
              <a:buFont typeface="Wingdings" panose="05000000000000000000" pitchFamily="2" charset="2"/>
            </a:pPr>
            <a:endParaRPr lang="zh-CN" altLang="en-US" sz="1800" b="1" dirty="0">
              <a:solidFill>
                <a:schemeClr val="tx1"/>
              </a:solidFill>
              <a:latin typeface="Arial" panose="020B0604020202020204" pitchFamily="34" charset="0"/>
              <a:ea typeface="宋体" panose="02010600030101010101" pitchFamily="2" charset="-122"/>
            </a:endParaRPr>
          </a:p>
        </p:txBody>
      </p:sp>
      <p:sp>
        <p:nvSpPr>
          <p:cNvPr id="28675" name="Text Box 29"/>
          <p:cNvSpPr txBox="1"/>
          <p:nvPr/>
        </p:nvSpPr>
        <p:spPr>
          <a:xfrm>
            <a:off x="0" y="1687830"/>
            <a:ext cx="7113905" cy="1753235"/>
          </a:xfrm>
          <a:prstGeom prst="rect">
            <a:avLst/>
          </a:prstGeom>
          <a:noFill/>
          <a:ln w="9525">
            <a:noFill/>
          </a:ln>
        </p:spPr>
        <p:txBody>
          <a:bodyPr wrap="square">
            <a:spAutoFit/>
          </a:bodyPr>
          <a:p>
            <a:pPr marL="544830" indent="-457200" algn="just">
              <a:lnSpc>
                <a:spcPct val="150000"/>
              </a:lnSpc>
              <a:buClr>
                <a:srgbClr val="FF0000"/>
              </a:buCl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           本专业拥有较完善的实践教学体系，现建有各类实验室</a:t>
            </a:r>
            <a:r>
              <a:rPr lang="en-US" altLang="zh-CN"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16</a:t>
            </a:r>
            <a:r>
              <a:rPr lang="zh-CN" altLang="en-US"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个</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，实验室面积约</a:t>
            </a:r>
            <a:r>
              <a:rPr lang="en-US" altLang="zh-CN"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000</a:t>
            </a:r>
            <a:r>
              <a:rPr lang="zh-CN" altLang="en-US"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平方米</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，教学实验仪器设备总值</a:t>
            </a:r>
            <a:r>
              <a:rPr lang="en-US"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3000</a:t>
            </a:r>
            <a:r>
              <a:rPr lang="zh-CN" altLang="en-US" sz="2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万</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元。</a:t>
            </a:r>
            <a:r>
              <a:rPr lang="zh-CN" altLang="en-US" sz="2400" b="1" dirty="0">
                <a:effectLst>
                  <a:outerShdw blurRad="38100" dist="38100" dir="2700000">
                    <a:srgbClr val="000000"/>
                  </a:outerShdw>
                </a:effectLst>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b="1" dirty="0">
              <a:effectLst>
                <a:outerShdw blurRad="38100" dist="38100" dir="2700000">
                  <a:srgbClr val="000000"/>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485" name="Picture 9" descr="DSC00787"/>
          <p:cNvPicPr>
            <a:picLocks noChangeAspect="1"/>
          </p:cNvPicPr>
          <p:nvPr/>
        </p:nvPicPr>
        <p:blipFill>
          <a:blip r:embed="rId2"/>
          <a:stretch>
            <a:fillRect/>
          </a:stretch>
        </p:blipFill>
        <p:spPr>
          <a:xfrm>
            <a:off x="0" y="4366895"/>
            <a:ext cx="2962275" cy="2400935"/>
          </a:xfrm>
          <a:prstGeom prst="rect">
            <a:avLst/>
          </a:prstGeom>
          <a:noFill/>
          <a:ln w="9525">
            <a:noFill/>
          </a:ln>
        </p:spPr>
      </p:pic>
      <p:pic>
        <p:nvPicPr>
          <p:cNvPr id="8198" name="图片 11"/>
          <p:cNvPicPr>
            <a:picLocks noChangeAspect="1"/>
          </p:cNvPicPr>
          <p:nvPr/>
        </p:nvPicPr>
        <p:blipFill>
          <a:blip r:embed="rId3"/>
          <a:stretch>
            <a:fillRect/>
          </a:stretch>
        </p:blipFill>
        <p:spPr>
          <a:xfrm>
            <a:off x="3712845" y="4439285"/>
            <a:ext cx="3748405" cy="2108835"/>
          </a:xfrm>
          <a:prstGeom prst="rect">
            <a:avLst/>
          </a:prstGeom>
          <a:noFill/>
          <a:ln w="9525">
            <a:noFill/>
          </a:ln>
        </p:spPr>
      </p:pic>
      <p:pic>
        <p:nvPicPr>
          <p:cNvPr id="3" name="图片 2" descr="F5(8@}_4~}N0QZ_[`2EM`78"/>
          <p:cNvPicPr>
            <a:picLocks noChangeAspect="1"/>
          </p:cNvPicPr>
          <p:nvPr/>
        </p:nvPicPr>
        <p:blipFill>
          <a:blip r:embed="rId4"/>
          <a:stretch>
            <a:fillRect/>
          </a:stretch>
        </p:blipFill>
        <p:spPr>
          <a:xfrm>
            <a:off x="7461250" y="0"/>
            <a:ext cx="4893945" cy="6724650"/>
          </a:xfrm>
          <a:prstGeom prst="rect">
            <a:avLst/>
          </a:prstGeom>
        </p:spPr>
      </p:pic>
    </p:spTree>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2" name="出自【趣你的PPT】(微信:qunideppt)：最优质的PPT资源库"/>
          <p:cNvSpPr txBox="1"/>
          <p:nvPr/>
        </p:nvSpPr>
        <p:spPr>
          <a:xfrm>
            <a:off x="890771" y="13908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实践条件</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3556" name="图片 4"/>
          <p:cNvPicPr>
            <a:picLocks noChangeAspect="1"/>
          </p:cNvPicPr>
          <p:nvPr/>
        </p:nvPicPr>
        <p:blipFill>
          <a:blip r:embed="rId2"/>
          <a:stretch>
            <a:fillRect/>
          </a:stretch>
        </p:blipFill>
        <p:spPr>
          <a:xfrm>
            <a:off x="347345" y="3453765"/>
            <a:ext cx="2839720" cy="3284855"/>
          </a:xfrm>
          <a:prstGeom prst="rect">
            <a:avLst/>
          </a:prstGeom>
          <a:noFill/>
          <a:ln w="9525">
            <a:noFill/>
          </a:ln>
        </p:spPr>
      </p:pic>
      <p:pic>
        <p:nvPicPr>
          <p:cNvPr id="23557" name="图片 7"/>
          <p:cNvPicPr>
            <a:picLocks noChangeAspect="1"/>
          </p:cNvPicPr>
          <p:nvPr/>
        </p:nvPicPr>
        <p:blipFill>
          <a:blip r:embed="rId3"/>
          <a:stretch>
            <a:fillRect/>
          </a:stretch>
        </p:blipFill>
        <p:spPr>
          <a:xfrm>
            <a:off x="8072120" y="3710940"/>
            <a:ext cx="3909060" cy="2931160"/>
          </a:xfrm>
          <a:prstGeom prst="rect">
            <a:avLst/>
          </a:prstGeom>
          <a:noFill/>
          <a:ln w="9525">
            <a:noFill/>
          </a:ln>
        </p:spPr>
      </p:pic>
      <p:pic>
        <p:nvPicPr>
          <p:cNvPr id="23558" name="图片 10"/>
          <p:cNvPicPr>
            <a:picLocks noChangeAspect="1"/>
          </p:cNvPicPr>
          <p:nvPr/>
        </p:nvPicPr>
        <p:blipFill>
          <a:blip r:embed="rId4"/>
          <a:stretch>
            <a:fillRect/>
          </a:stretch>
        </p:blipFill>
        <p:spPr>
          <a:xfrm>
            <a:off x="8246745" y="851535"/>
            <a:ext cx="3559810" cy="2668905"/>
          </a:xfrm>
          <a:prstGeom prst="rect">
            <a:avLst/>
          </a:prstGeom>
          <a:noFill/>
          <a:ln w="9525">
            <a:noFill/>
          </a:ln>
        </p:spPr>
      </p:pic>
      <p:pic>
        <p:nvPicPr>
          <p:cNvPr id="28828" name="图片 4"/>
          <p:cNvPicPr>
            <a:picLocks noChangeAspect="1"/>
          </p:cNvPicPr>
          <p:nvPr/>
        </p:nvPicPr>
        <p:blipFill>
          <a:blip r:embed="rId5"/>
          <a:stretch>
            <a:fillRect/>
          </a:stretch>
        </p:blipFill>
        <p:spPr>
          <a:xfrm>
            <a:off x="3965575" y="3587115"/>
            <a:ext cx="3923665" cy="3054985"/>
          </a:xfrm>
          <a:prstGeom prst="rect">
            <a:avLst/>
          </a:prstGeom>
          <a:noFill/>
          <a:ln w="9525">
            <a:noFill/>
          </a:ln>
        </p:spPr>
      </p:pic>
      <p:sp>
        <p:nvSpPr>
          <p:cNvPr id="3" name="AutoShape 11"/>
          <p:cNvSpPr/>
          <p:nvPr/>
        </p:nvSpPr>
        <p:spPr>
          <a:xfrm>
            <a:off x="347345" y="851535"/>
            <a:ext cx="7232015" cy="2359025"/>
          </a:xfrm>
          <a:prstGeom prst="roundRect">
            <a:avLst>
              <a:gd name="adj" fmla="val 6968"/>
            </a:avLst>
          </a:prstGeom>
          <a:solidFill>
            <a:schemeClr val="bg1">
              <a:alpha val="59999"/>
            </a:schemeClr>
          </a:solidFill>
          <a:ln w="9525" cap="flat" cmpd="sng">
            <a:solidFill>
              <a:srgbClr val="759FBB"/>
            </a:solidFill>
            <a:prstDash val="solid"/>
            <a:headEnd type="none" w="med" len="med"/>
            <a:tailEnd type="none" w="med" len="med"/>
          </a:ln>
        </p:spPr>
        <p:txBody>
          <a:bodyPr wrap="none" lIns="270000" anchor="ctr"/>
          <a:p>
            <a:pPr algn="l">
              <a:buFont typeface="Wingdings" panose="05000000000000000000" pitchFamily="2" charset="2"/>
            </a:pPr>
            <a:endParaRPr lang="zh-CN" altLang="en-US" sz="1800" b="1" dirty="0">
              <a:solidFill>
                <a:schemeClr val="tx1"/>
              </a:solidFill>
              <a:latin typeface="Arial" panose="020B0604020202020204" pitchFamily="34" charset="0"/>
              <a:ea typeface="宋体" panose="02010600030101010101" pitchFamily="2" charset="-122"/>
            </a:endParaRPr>
          </a:p>
        </p:txBody>
      </p:sp>
      <p:sp>
        <p:nvSpPr>
          <p:cNvPr id="28675" name="Text Box 29"/>
          <p:cNvSpPr txBox="1"/>
          <p:nvPr/>
        </p:nvSpPr>
        <p:spPr>
          <a:xfrm>
            <a:off x="616585" y="1097280"/>
            <a:ext cx="7003415" cy="1753235"/>
          </a:xfrm>
          <a:prstGeom prst="rect">
            <a:avLst/>
          </a:prstGeom>
          <a:noFill/>
          <a:ln w="9525">
            <a:noFill/>
          </a:ln>
        </p:spPr>
        <p:txBody>
          <a:bodyPr wrap="square">
            <a:spAutoFit/>
          </a:bodyPr>
          <a:p>
            <a:pPr marL="544830" indent="-457200" algn="just">
              <a:lnSpc>
                <a:spcPct val="150000"/>
              </a:lnSpc>
              <a:buClr>
                <a:srgbClr val="FF0000"/>
              </a:buCl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与部分在皖央企、省属国有企业、大型民营企业达</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544830" indent="-457200" algn="just">
              <a:lnSpc>
                <a:spcPct val="150000"/>
              </a:lnSpc>
              <a:buClr>
                <a:srgbClr val="FF0000"/>
              </a:buCl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成就业实习基地协议；</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544830" indent="-457200" algn="just">
              <a:lnSpc>
                <a:spcPct val="150000"/>
              </a:lnSpc>
              <a:buClr>
                <a:srgbClr val="FF0000"/>
              </a:buCl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实习实训基地能够同时满足</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200</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多人实习需要。</a:t>
            </a:r>
            <a:r>
              <a:rPr lang="zh-CN" altLang="en-US" sz="2400" b="1" dirty="0">
                <a:effectLst>
                  <a:outerShdw blurRad="38100" dist="38100" dir="2700000">
                    <a:srgbClr val="000000"/>
                  </a:outerShdw>
                </a:effectLst>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b="1" dirty="0">
              <a:effectLst>
                <a:outerShdw blurRad="38100" dist="38100" dir="2700000">
                  <a:srgbClr val="000000"/>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81" name="圆角矩形 10"/>
          <p:cNvSpPr/>
          <p:nvPr/>
        </p:nvSpPr>
        <p:spPr>
          <a:xfrm>
            <a:off x="534035" y="133921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4" name="圆角矩形 10"/>
          <p:cNvSpPr/>
          <p:nvPr/>
        </p:nvSpPr>
        <p:spPr>
          <a:xfrm>
            <a:off x="534035" y="2503170"/>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8828"/>
                                        </p:tgtEl>
                                        <p:attrNameLst>
                                          <p:attrName>style.visibility</p:attrName>
                                        </p:attrNameLst>
                                      </p:cBhvr>
                                      <p:to>
                                        <p:strVal val="visible"/>
                                      </p:to>
                                    </p:set>
                                    <p:animEffect transition="in" filter="barn(inHorizontal)">
                                      <p:cBhvr>
                                        <p:cTn id="7" dur="500"/>
                                        <p:tgtEl>
                                          <p:spTgt spid="28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1" cstate="print">
              <a:extLst>
                <a:ext uri="{28A0092B-C50C-407E-A947-70E740481C1C}">
                  <a14:useLocalDpi xmlns:a14="http://schemas.microsoft.com/office/drawing/2010/main" val="0"/>
                </a:ext>
              </a:extLst>
            </a:blip>
            <a:srcRect l="42146" t="37062" r="18361" b="29611"/>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nvGrpSpPr>
          <p:cNvPr id="11" name="组合 10"/>
          <p:cNvGrpSpPr/>
          <p:nvPr userDrawn="1"/>
        </p:nvGrpSpPr>
        <p:grpSpPr>
          <a:xfrm>
            <a:off x="-1" y="127322"/>
            <a:ext cx="12192001" cy="613458"/>
            <a:chOff x="-1" y="127322"/>
            <a:chExt cx="12192001" cy="613458"/>
          </a:xfrm>
        </p:grpSpPr>
        <p:cxnSp>
          <p:nvCxnSpPr>
            <p:cNvPr id="12" name="直接连接符 11"/>
            <p:cNvCxnSpPr/>
            <p:nvPr/>
          </p:nvCxnSpPr>
          <p:spPr>
            <a:xfrm>
              <a:off x="393539" y="740780"/>
              <a:ext cx="11798461" cy="0"/>
            </a:xfrm>
            <a:prstGeom prst="line">
              <a:avLst/>
            </a:prstGeom>
            <a:ln>
              <a:solidFill>
                <a:srgbClr val="1F2B37"/>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rgbClr val="1F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124" name="出自【趣你的PPT】(微信:qunideppt)：最优质的PPT资源库"/>
          <p:cNvSpPr txBox="1"/>
          <p:nvPr/>
        </p:nvSpPr>
        <p:spPr>
          <a:xfrm>
            <a:off x="612006" y="150518"/>
            <a:ext cx="2094621" cy="590550"/>
          </a:xfrm>
          <a:prstGeom prst="rect">
            <a:avLst/>
          </a:prstGeom>
          <a:noFill/>
        </p:spPr>
        <p:txBody>
          <a:bodyPr wrap="square" lIns="0" tIns="0" rIns="0" bIns="0" rtlCol="0" anchor="t" anchorCtr="0">
            <a:spAutoFit/>
          </a:bodyPr>
          <a:p>
            <a:pPr defTabSz="1216660">
              <a:lnSpc>
                <a:spcPct val="120000"/>
              </a:lnSpc>
              <a:spcBef>
                <a:spcPct val="20000"/>
              </a:spcBef>
              <a:defRPr/>
            </a:pPr>
            <a:r>
              <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rPr>
              <a:t>就业情况</a:t>
            </a:r>
            <a:endParaRPr lang="zh-CN" altLang="en-US" sz="320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AutoShape 11"/>
          <p:cNvSpPr/>
          <p:nvPr/>
        </p:nvSpPr>
        <p:spPr>
          <a:xfrm>
            <a:off x="347345" y="741045"/>
            <a:ext cx="6409690" cy="2359025"/>
          </a:xfrm>
          <a:prstGeom prst="roundRect">
            <a:avLst>
              <a:gd name="adj" fmla="val 6968"/>
            </a:avLst>
          </a:prstGeom>
          <a:solidFill>
            <a:schemeClr val="bg1">
              <a:alpha val="59999"/>
            </a:schemeClr>
          </a:solidFill>
          <a:ln w="9525" cap="flat" cmpd="sng">
            <a:solidFill>
              <a:srgbClr val="759FBB"/>
            </a:solidFill>
            <a:prstDash val="solid"/>
            <a:headEnd type="none" w="med" len="med"/>
            <a:tailEnd type="none" w="med" len="med"/>
          </a:ln>
        </p:spPr>
        <p:txBody>
          <a:bodyPr wrap="none" lIns="270000" anchor="ctr"/>
          <a:p>
            <a:pPr algn="l">
              <a:buFont typeface="Wingdings" panose="05000000000000000000" pitchFamily="2" charset="2"/>
            </a:pPr>
            <a:endParaRPr lang="zh-CN" altLang="en-US" sz="1800" b="1" dirty="0">
              <a:solidFill>
                <a:schemeClr val="tx1"/>
              </a:solidFill>
              <a:latin typeface="Arial" panose="020B0604020202020204" pitchFamily="34" charset="0"/>
              <a:ea typeface="宋体" panose="02010600030101010101" pitchFamily="2" charset="-122"/>
            </a:endParaRPr>
          </a:p>
        </p:txBody>
      </p:sp>
      <p:sp>
        <p:nvSpPr>
          <p:cNvPr id="28675" name="Text Box 29"/>
          <p:cNvSpPr txBox="1"/>
          <p:nvPr/>
        </p:nvSpPr>
        <p:spPr>
          <a:xfrm>
            <a:off x="408305" y="741045"/>
            <a:ext cx="6363335" cy="2306955"/>
          </a:xfrm>
          <a:prstGeom prst="rect">
            <a:avLst/>
          </a:prstGeom>
          <a:noFill/>
          <a:ln w="9525">
            <a:noFill/>
          </a:ln>
        </p:spPr>
        <p:txBody>
          <a:bodyPr wrap="square">
            <a:spAutoFit/>
          </a:bodyPr>
          <a:p>
            <a:pPr marL="544830" indent="-457200" algn="l">
              <a:lnSpc>
                <a:spcPct val="150000"/>
              </a:lnSpc>
              <a:buClr>
                <a:srgbClr val="FF0000"/>
              </a:buClr>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多年来就业率稳定，就业质量较高；与专业</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544830" indent="-457200" algn="l">
              <a:lnSpc>
                <a:spcPct val="150000"/>
              </a:lnSpc>
              <a:buClr>
                <a:srgbClr val="FF0000"/>
              </a:buClr>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培养目标吻合度较高；</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544830" indent="-457200" algn="l">
              <a:lnSpc>
                <a:spcPct val="150000"/>
              </a:lnSpc>
              <a:buClr>
                <a:srgbClr val="FF0000"/>
              </a:buClr>
            </a:pPr>
            <a:r>
              <a:rPr 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以</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2021</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届毕业生就业情况分析为例，充分体</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544830" indent="-457200" algn="l">
              <a:lnSpc>
                <a:spcPct val="150000"/>
              </a:lnSpc>
              <a:buClr>
                <a:srgbClr val="FF0000"/>
              </a:buClr>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现了</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地方性</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的办学定位</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chemeClr val="tx1"/>
                </a:solidFill>
                <a:effectLst>
                  <a:outerShdw blurRad="38100" dist="38100" dir="2700000">
                    <a:srgbClr val="000000"/>
                  </a:outerShdw>
                </a:effectLst>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b="1" dirty="0">
              <a:solidFill>
                <a:schemeClr val="tx1"/>
              </a:solidFill>
              <a:effectLst>
                <a:outerShdw blurRad="38100" dist="38100" dir="2700000">
                  <a:srgbClr val="000000"/>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81" name="圆角矩形 10"/>
          <p:cNvSpPr/>
          <p:nvPr/>
        </p:nvSpPr>
        <p:spPr>
          <a:xfrm>
            <a:off x="425450" y="1054735"/>
            <a:ext cx="186690" cy="184785"/>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sp>
        <p:nvSpPr>
          <p:cNvPr id="5" name="圆角矩形 10"/>
          <p:cNvSpPr/>
          <p:nvPr/>
        </p:nvSpPr>
        <p:spPr>
          <a:xfrm>
            <a:off x="425450" y="2143760"/>
            <a:ext cx="186690" cy="184150"/>
          </a:xfrm>
          <a:prstGeom prst="roundRect">
            <a:avLst>
              <a:gd name="adj" fmla="val 16667"/>
            </a:avLst>
          </a:prstGeom>
          <a:solidFill>
            <a:srgbClr val="00B0F0"/>
          </a:solidFill>
          <a:ln w="9525">
            <a:noFill/>
          </a:ln>
        </p:spPr>
        <p:txBody>
          <a:bodyPr anchor="ctr"/>
          <a:p>
            <a:pPr algn="ctr"/>
            <a:endParaRPr lang="zh-CN" altLang="en-US" dirty="0">
              <a:solidFill>
                <a:srgbClr val="FFFFFF"/>
              </a:solidFill>
              <a:latin typeface="Calibri" panose="020F0502020204030204" pitchFamily="34" charset="0"/>
            </a:endParaRPr>
          </a:p>
        </p:txBody>
      </p:sp>
      <p:pic>
        <p:nvPicPr>
          <p:cNvPr id="16" name="图片 15" descr="Z)0)({7C6PB4B}84E$79SLE"/>
          <p:cNvPicPr>
            <a:picLocks noChangeAspect="1"/>
          </p:cNvPicPr>
          <p:nvPr/>
        </p:nvPicPr>
        <p:blipFill>
          <a:blip r:embed="rId2"/>
          <a:stretch>
            <a:fillRect/>
          </a:stretch>
        </p:blipFill>
        <p:spPr>
          <a:xfrm>
            <a:off x="6671310" y="741045"/>
            <a:ext cx="5598795" cy="5553075"/>
          </a:xfrm>
          <a:prstGeom prst="rect">
            <a:avLst/>
          </a:prstGeom>
        </p:spPr>
      </p:pic>
      <p:pic>
        <p:nvPicPr>
          <p:cNvPr id="17" name="图片 16" descr="C%TPZ5LFM`_6~X3REY5N9FO"/>
          <p:cNvPicPr>
            <a:picLocks noChangeAspect="1"/>
          </p:cNvPicPr>
          <p:nvPr/>
        </p:nvPicPr>
        <p:blipFill>
          <a:blip r:embed="rId3"/>
          <a:stretch>
            <a:fillRect/>
          </a:stretch>
        </p:blipFill>
        <p:spPr>
          <a:xfrm>
            <a:off x="0" y="3048000"/>
            <a:ext cx="6381750" cy="3895725"/>
          </a:xfrm>
          <a:prstGeom prst="rect">
            <a:avLst/>
          </a:prstGeom>
        </p:spPr>
      </p:pic>
    </p:spTree>
  </p:cSld>
  <p:clrMapOvr>
    <a:masterClrMapping/>
  </p:clrMapOvr>
  <p:transition>
    <p:dissolve/>
  </p:transition>
  <p:timing>
    <p:tnLst>
      <p:par>
        <p:cTn id="1" dur="indefinite" restart="never" nodeType="tmRoot"/>
      </p:par>
    </p:tnLst>
  </p:timing>
</p:sld>
</file>

<file path=ppt/tags/tag1.xml><?xml version="1.0" encoding="utf-8"?>
<p:tagLst xmlns:p="http://schemas.openxmlformats.org/presentationml/2006/main">
  <p:tag name="KSO_WM_DOC_GUID" val="{2df9a18e-78a5-4aea-b47c-28c1ee8c40e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963</Words>
  <Application>WPS 演示</Application>
  <PresentationFormat>宽屏</PresentationFormat>
  <Paragraphs>90</Paragraphs>
  <Slides>10</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10</vt:i4>
      </vt:variant>
    </vt:vector>
  </HeadingPairs>
  <TitlesOfParts>
    <vt:vector size="23" baseType="lpstr">
      <vt:lpstr>Arial</vt:lpstr>
      <vt:lpstr>宋体</vt:lpstr>
      <vt:lpstr>Wingdings</vt:lpstr>
      <vt:lpstr>微软雅黑</vt:lpstr>
      <vt:lpstr>Calibri</vt:lpstr>
      <vt:lpstr>黑体</vt:lpstr>
      <vt:lpstr>Symbol</vt:lpstr>
      <vt:lpstr>华文隶书</vt:lpstr>
      <vt:lpstr>Times New Roman</vt:lpstr>
      <vt:lpstr>等线</vt:lpstr>
      <vt:lpstr>Arial Unicode MS</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yun814</dc:creator>
  <cp:lastModifiedBy>马翠玲</cp:lastModifiedBy>
  <cp:revision>67</cp:revision>
  <dcterms:created xsi:type="dcterms:W3CDTF">2017-04-10T09:26:00Z</dcterms:created>
  <dcterms:modified xsi:type="dcterms:W3CDTF">2022-03-23T03:05:01Z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2052-11.1.0.11566</vt:lpwstr>
  </property>
  <property fmtid="{D5CDD505-2E9C-101B-9397-08002B2CF9AE}" pid="3" name="ICV">
    <vt:lpwstr>C3FEF63365424EA09777ABBFA4BA54A6</vt:lpwstr>
  </property>
</Properties>
</file>